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34"/>
  </p:notesMasterIdLst>
  <p:handoutMasterIdLst>
    <p:handoutMasterId r:id="rId35"/>
  </p:handoutMasterIdLst>
  <p:sldIdLst>
    <p:sldId id="1315" r:id="rId2"/>
    <p:sldId id="1314" r:id="rId3"/>
    <p:sldId id="1276" r:id="rId4"/>
    <p:sldId id="1214" r:id="rId5"/>
    <p:sldId id="1216" r:id="rId6"/>
    <p:sldId id="1221" r:id="rId7"/>
    <p:sldId id="1224" r:id="rId8"/>
    <p:sldId id="1311" r:id="rId9"/>
    <p:sldId id="1229" r:id="rId10"/>
    <p:sldId id="1283" r:id="rId11"/>
    <p:sldId id="1279" r:id="rId12"/>
    <p:sldId id="1280" r:id="rId13"/>
    <p:sldId id="1281" r:id="rId14"/>
    <p:sldId id="1230" r:id="rId15"/>
    <p:sldId id="1231" r:id="rId16"/>
    <p:sldId id="1282" r:id="rId17"/>
    <p:sldId id="1316" r:id="rId18"/>
    <p:sldId id="1308" r:id="rId19"/>
    <p:sldId id="1309" r:id="rId20"/>
    <p:sldId id="1318" r:id="rId21"/>
    <p:sldId id="1319" r:id="rId22"/>
    <p:sldId id="1320" r:id="rId23"/>
    <p:sldId id="1274" r:id="rId24"/>
    <p:sldId id="1321" r:id="rId25"/>
    <p:sldId id="1144" r:id="rId26"/>
    <p:sldId id="1322" r:id="rId27"/>
    <p:sldId id="1273" r:id="rId28"/>
    <p:sldId id="1275" r:id="rId29"/>
    <p:sldId id="1133" r:id="rId30"/>
    <p:sldId id="1137" r:id="rId31"/>
    <p:sldId id="1138" r:id="rId32"/>
    <p:sldId id="1194"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5" autoAdjust="0"/>
    <p:restoredTop sz="82479" autoAdjust="0"/>
  </p:normalViewPr>
  <p:slideViewPr>
    <p:cSldViewPr snapToGrid="0">
      <p:cViewPr varScale="1">
        <p:scale>
          <a:sx n="52" d="100"/>
          <a:sy n="52" d="100"/>
        </p:scale>
        <p:origin x="1152" y="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6" d="100"/>
          <a:sy n="96" d="100"/>
        </p:scale>
        <p:origin x="278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kens, Daniël" userId="a7984707-7fd0-4065-a50c-89cfa0846b95" providerId="ADAL" clId="{A9BA70D2-2560-4171-835C-C5ECA23AF477}"/>
    <pc:docChg chg="undo custSel addSld delSld modSld sldOrd">
      <pc:chgData name="Lakens, Daniël" userId="a7984707-7fd0-4065-a50c-89cfa0846b95" providerId="ADAL" clId="{A9BA70D2-2560-4171-835C-C5ECA23AF477}" dt="2025-11-16T19:55:02.213" v="57" actId="47"/>
      <pc:docMkLst>
        <pc:docMk/>
      </pc:docMkLst>
      <pc:sldChg chg="del">
        <pc:chgData name="Lakens, Daniël" userId="a7984707-7fd0-4065-a50c-89cfa0846b95" providerId="ADAL" clId="{A9BA70D2-2560-4171-835C-C5ECA23AF477}" dt="2025-11-16T19:54:48.575" v="54" actId="47"/>
        <pc:sldMkLst>
          <pc:docMk/>
          <pc:sldMk cId="1894186014" sldId="1242"/>
        </pc:sldMkLst>
      </pc:sldChg>
      <pc:sldChg chg="del">
        <pc:chgData name="Lakens, Daniël" userId="a7984707-7fd0-4065-a50c-89cfa0846b95" providerId="ADAL" clId="{A9BA70D2-2560-4171-835C-C5ECA23AF477}" dt="2025-11-16T19:54:13.284" v="4" actId="47"/>
        <pc:sldMkLst>
          <pc:docMk/>
          <pc:sldMk cId="657655515" sldId="1284"/>
        </pc:sldMkLst>
      </pc:sldChg>
      <pc:sldChg chg="del">
        <pc:chgData name="Lakens, Daniël" userId="a7984707-7fd0-4065-a50c-89cfa0846b95" providerId="ADAL" clId="{A9BA70D2-2560-4171-835C-C5ECA23AF477}" dt="2025-11-16T19:54:49.233" v="55" actId="47"/>
        <pc:sldMkLst>
          <pc:docMk/>
          <pc:sldMk cId="1915521566" sldId="1290"/>
        </pc:sldMkLst>
      </pc:sldChg>
      <pc:sldChg chg="del">
        <pc:chgData name="Lakens, Daniël" userId="a7984707-7fd0-4065-a50c-89cfa0846b95" providerId="ADAL" clId="{A9BA70D2-2560-4171-835C-C5ECA23AF477}" dt="2025-11-16T19:54:51.810" v="56" actId="47"/>
        <pc:sldMkLst>
          <pc:docMk/>
          <pc:sldMk cId="2680115343" sldId="1292"/>
        </pc:sldMkLst>
      </pc:sldChg>
      <pc:sldChg chg="add del">
        <pc:chgData name="Lakens, Daniël" userId="a7984707-7fd0-4065-a50c-89cfa0846b95" providerId="ADAL" clId="{A9BA70D2-2560-4171-835C-C5ECA23AF477}" dt="2025-11-16T19:54:09.018" v="3" actId="47"/>
        <pc:sldMkLst>
          <pc:docMk/>
          <pc:sldMk cId="3289451194" sldId="1309"/>
        </pc:sldMkLst>
      </pc:sldChg>
      <pc:sldChg chg="ord">
        <pc:chgData name="Lakens, Daniël" userId="a7984707-7fd0-4065-a50c-89cfa0846b95" providerId="ADAL" clId="{A9BA70D2-2560-4171-835C-C5ECA23AF477}" dt="2025-11-16T19:53:57.113" v="1"/>
        <pc:sldMkLst>
          <pc:docMk/>
          <pc:sldMk cId="1182379309" sldId="1311"/>
        </pc:sldMkLst>
      </pc:sldChg>
      <pc:sldChg chg="modSp mod">
        <pc:chgData name="Lakens, Daniël" userId="a7984707-7fd0-4065-a50c-89cfa0846b95" providerId="ADAL" clId="{A9BA70D2-2560-4171-835C-C5ECA23AF477}" dt="2025-11-16T19:54:45.496" v="53" actId="20577"/>
        <pc:sldMkLst>
          <pc:docMk/>
          <pc:sldMk cId="2714706259" sldId="1318"/>
        </pc:sldMkLst>
        <pc:spChg chg="mod">
          <ac:chgData name="Lakens, Daniël" userId="a7984707-7fd0-4065-a50c-89cfa0846b95" providerId="ADAL" clId="{A9BA70D2-2560-4171-835C-C5ECA23AF477}" dt="2025-11-16T19:54:45.496" v="53" actId="20577"/>
          <ac:spMkLst>
            <pc:docMk/>
            <pc:sldMk cId="2714706259" sldId="1318"/>
            <ac:spMk id="8" creationId="{0A31F220-F04C-79D0-20B4-7942AF17EE83}"/>
          </ac:spMkLst>
        </pc:spChg>
      </pc:sldChg>
      <pc:sldChg chg="del">
        <pc:chgData name="Lakens, Daniël" userId="a7984707-7fd0-4065-a50c-89cfa0846b95" providerId="ADAL" clId="{A9BA70D2-2560-4171-835C-C5ECA23AF477}" dt="2025-11-16T19:55:02.213" v="57" actId="47"/>
        <pc:sldMkLst>
          <pc:docMk/>
          <pc:sldMk cId="149793095" sldId="1323"/>
        </pc:sldMkLst>
      </pc:sldChg>
    </pc:docChg>
  </pc:docChgLst>
  <pc:docChgLst>
    <pc:chgData name="Lakens, Daniël" userId="a7984707-7fd0-4065-a50c-89cfa0846b95" providerId="ADAL" clId="{881F5691-AA7F-43E5-8E0B-843AFC4F041E}"/>
    <pc:docChg chg="custSel delSld modSld">
      <pc:chgData name="Lakens, Daniël" userId="a7984707-7fd0-4065-a50c-89cfa0846b95" providerId="ADAL" clId="{881F5691-AA7F-43E5-8E0B-843AFC4F041E}" dt="2025-11-05T14:35:25.330" v="16" actId="27636"/>
      <pc:docMkLst>
        <pc:docMk/>
      </pc:docMkLst>
      <pc:sldChg chg="addSp modSp">
        <pc:chgData name="Lakens, Daniël" userId="a7984707-7fd0-4065-a50c-89cfa0846b95" providerId="ADAL" clId="{881F5691-AA7F-43E5-8E0B-843AFC4F041E}" dt="2025-11-05T14:34:01.230" v="1"/>
        <pc:sldMkLst>
          <pc:docMk/>
          <pc:sldMk cId="1167472790" sldId="1214"/>
        </pc:sldMkLst>
        <pc:spChg chg="add mod">
          <ac:chgData name="Lakens, Daniël" userId="a7984707-7fd0-4065-a50c-89cfa0846b95" providerId="ADAL" clId="{881F5691-AA7F-43E5-8E0B-843AFC4F041E}" dt="2025-11-05T14:34:01.230" v="1"/>
          <ac:spMkLst>
            <pc:docMk/>
            <pc:sldMk cId="1167472790" sldId="1214"/>
            <ac:spMk id="2" creationId="{1C7642DF-3345-23AA-3744-75AC2AA58B42}"/>
          </ac:spMkLst>
        </pc:spChg>
      </pc:sldChg>
      <pc:sldChg chg="addSp modSp">
        <pc:chgData name="Lakens, Daniël" userId="a7984707-7fd0-4065-a50c-89cfa0846b95" providerId="ADAL" clId="{881F5691-AA7F-43E5-8E0B-843AFC4F041E}" dt="2025-11-05T14:34:14.730" v="4"/>
        <pc:sldMkLst>
          <pc:docMk/>
          <pc:sldMk cId="2969633665" sldId="1216"/>
        </pc:sldMkLst>
        <pc:spChg chg="add mod">
          <ac:chgData name="Lakens, Daniël" userId="a7984707-7fd0-4065-a50c-89cfa0846b95" providerId="ADAL" clId="{881F5691-AA7F-43E5-8E0B-843AFC4F041E}" dt="2025-11-05T14:34:14.730" v="4"/>
          <ac:spMkLst>
            <pc:docMk/>
            <pc:sldMk cId="2969633665" sldId="1216"/>
            <ac:spMk id="2" creationId="{698CFB76-D768-8EB6-0933-C7695FA5907A}"/>
          </ac:spMkLst>
        </pc:spChg>
      </pc:sldChg>
      <pc:sldChg chg="addSp modSp">
        <pc:chgData name="Lakens, Daniël" userId="a7984707-7fd0-4065-a50c-89cfa0846b95" providerId="ADAL" clId="{881F5691-AA7F-43E5-8E0B-843AFC4F041E}" dt="2025-11-05T14:34:29.048" v="8"/>
        <pc:sldMkLst>
          <pc:docMk/>
          <pc:sldMk cId="345896574" sldId="1221"/>
        </pc:sldMkLst>
        <pc:spChg chg="add mod">
          <ac:chgData name="Lakens, Daniël" userId="a7984707-7fd0-4065-a50c-89cfa0846b95" providerId="ADAL" clId="{881F5691-AA7F-43E5-8E0B-843AFC4F041E}" dt="2025-11-05T14:34:29.048" v="8"/>
          <ac:spMkLst>
            <pc:docMk/>
            <pc:sldMk cId="345896574" sldId="1221"/>
            <ac:spMk id="3" creationId="{E9040F4A-1CD4-2293-EDAE-DB5AE066AC50}"/>
          </ac:spMkLst>
        </pc:spChg>
      </pc:sldChg>
      <pc:sldChg chg="addSp modSp">
        <pc:chgData name="Lakens, Daniël" userId="a7984707-7fd0-4065-a50c-89cfa0846b95" providerId="ADAL" clId="{881F5691-AA7F-43E5-8E0B-843AFC4F041E}" dt="2025-11-05T14:34:40.172" v="12"/>
        <pc:sldMkLst>
          <pc:docMk/>
          <pc:sldMk cId="1614869334" sldId="1224"/>
        </pc:sldMkLst>
        <pc:spChg chg="add mod">
          <ac:chgData name="Lakens, Daniël" userId="a7984707-7fd0-4065-a50c-89cfa0846b95" providerId="ADAL" clId="{881F5691-AA7F-43E5-8E0B-843AFC4F041E}" dt="2025-11-05T14:34:40.172" v="12"/>
          <ac:spMkLst>
            <pc:docMk/>
            <pc:sldMk cId="1614869334" sldId="1224"/>
            <ac:spMk id="2" creationId="{12FDD47A-50F1-E8A3-3997-D451E7FFFA90}"/>
          </ac:spMkLst>
        </pc:spChg>
      </pc:sldChg>
      <pc:sldChg chg="modSp mod">
        <pc:chgData name="Lakens, Daniël" userId="a7984707-7fd0-4065-a50c-89cfa0846b95" providerId="ADAL" clId="{881F5691-AA7F-43E5-8E0B-843AFC4F041E}" dt="2025-11-05T14:35:25.330" v="16" actId="27636"/>
        <pc:sldMkLst>
          <pc:docMk/>
          <pc:sldMk cId="3049149272" sldId="1315"/>
        </pc:sldMkLst>
        <pc:spChg chg="mod">
          <ac:chgData name="Lakens, Daniël" userId="a7984707-7fd0-4065-a50c-89cfa0846b95" providerId="ADAL" clId="{881F5691-AA7F-43E5-8E0B-843AFC4F041E}" dt="2025-11-05T14:35:25.330" v="16" actId="27636"/>
          <ac:spMkLst>
            <pc:docMk/>
            <pc:sldMk cId="3049149272" sldId="1315"/>
            <ac:spMk id="2" creationId="{151D7EC2-1919-4878-9DF2-B95435A4235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0F095D-149E-4688-8262-B663D7E80AC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ID4096"/>
        </a:p>
      </dgm:t>
    </dgm:pt>
    <dgm:pt modelId="{6F2CD51F-6506-40D7-88AE-588C4BF2F3B4}">
      <dgm:prSet phldrT="[Text]"/>
      <dgm:spPr/>
      <dgm:t>
        <a:bodyPr/>
        <a:lstStyle/>
        <a:p>
          <a:r>
            <a:rPr lang="en-US" dirty="0">
              <a:latin typeface="Segoe UI" panose="020B0502040204020203" pitchFamily="34" charset="0"/>
              <a:cs typeface="Segoe UI" panose="020B0502040204020203" pitchFamily="34" charset="0"/>
            </a:rPr>
            <a:t>1975</a:t>
          </a:r>
          <a:endParaRPr lang="LID4096" dirty="0">
            <a:latin typeface="Segoe UI" panose="020B0502040204020203" pitchFamily="34" charset="0"/>
            <a:cs typeface="Segoe UI" panose="020B0502040204020203" pitchFamily="34" charset="0"/>
          </a:endParaRPr>
        </a:p>
      </dgm:t>
    </dgm:pt>
    <dgm:pt modelId="{C4B2C600-F9EC-4C50-A8C9-76C8FE7D5FF2}" type="parTrans" cxnId="{00879EBC-FA12-44C2-AD29-B6890E484EA1}">
      <dgm:prSet/>
      <dgm:spPr/>
      <dgm:t>
        <a:bodyPr/>
        <a:lstStyle/>
        <a:p>
          <a:endParaRPr lang="LID4096"/>
        </a:p>
      </dgm:t>
    </dgm:pt>
    <dgm:pt modelId="{F5196519-E13E-4122-B333-C650AC682F0C}" type="sibTrans" cxnId="{00879EBC-FA12-44C2-AD29-B6890E484EA1}">
      <dgm:prSet/>
      <dgm:spPr/>
      <dgm:t>
        <a:bodyPr/>
        <a:lstStyle/>
        <a:p>
          <a:endParaRPr lang="LID4096"/>
        </a:p>
      </dgm:t>
    </dgm:pt>
    <dgm:pt modelId="{1F2C33E2-3B81-45B5-A0BE-ED64FEB39B14}">
      <dgm:prSet phldrT="[Text]"/>
      <dgm:spPr/>
      <dgm:t>
        <a:bodyPr/>
        <a:lstStyle/>
        <a:p>
          <a:r>
            <a:rPr lang="en-US" dirty="0">
              <a:latin typeface="Segoe UI" panose="020B0502040204020203" pitchFamily="34" charset="0"/>
              <a:cs typeface="Segoe UI" panose="020B0502040204020203" pitchFamily="34" charset="0"/>
            </a:rPr>
            <a:t>2015</a:t>
          </a:r>
          <a:endParaRPr lang="LID4096" dirty="0">
            <a:latin typeface="Segoe UI" panose="020B0502040204020203" pitchFamily="34" charset="0"/>
            <a:cs typeface="Segoe UI" panose="020B0502040204020203" pitchFamily="34" charset="0"/>
          </a:endParaRPr>
        </a:p>
      </dgm:t>
    </dgm:pt>
    <dgm:pt modelId="{AEF523B3-7FA9-4F0B-923E-20ACA04EC266}" type="parTrans" cxnId="{B90A693E-A51F-40FC-A524-D73D51DF5B53}">
      <dgm:prSet/>
      <dgm:spPr/>
      <dgm:t>
        <a:bodyPr/>
        <a:lstStyle/>
        <a:p>
          <a:endParaRPr lang="LID4096"/>
        </a:p>
      </dgm:t>
    </dgm:pt>
    <dgm:pt modelId="{AEE2000B-213B-4EB1-9A82-85983A60DD6D}" type="sibTrans" cxnId="{B90A693E-A51F-40FC-A524-D73D51DF5B53}">
      <dgm:prSet/>
      <dgm:spPr/>
      <dgm:t>
        <a:bodyPr/>
        <a:lstStyle/>
        <a:p>
          <a:endParaRPr lang="LID4096"/>
        </a:p>
      </dgm:t>
    </dgm:pt>
    <dgm:pt modelId="{DA5DB574-5F54-4265-B491-2484350385BA}" type="pres">
      <dgm:prSet presAssocID="{950F095D-149E-4688-8262-B663D7E80ACE}" presName="diagram" presStyleCnt="0">
        <dgm:presLayoutVars>
          <dgm:dir/>
          <dgm:resizeHandles val="exact"/>
        </dgm:presLayoutVars>
      </dgm:prSet>
      <dgm:spPr/>
    </dgm:pt>
    <dgm:pt modelId="{B087ED6B-FB64-4AA1-8EE6-B02EF341F654}" type="pres">
      <dgm:prSet presAssocID="{6F2CD51F-6506-40D7-88AE-588C4BF2F3B4}" presName="node" presStyleLbl="node1" presStyleIdx="0" presStyleCnt="2">
        <dgm:presLayoutVars>
          <dgm:bulletEnabled val="1"/>
        </dgm:presLayoutVars>
      </dgm:prSet>
      <dgm:spPr/>
    </dgm:pt>
    <dgm:pt modelId="{115CE73C-4ABB-44A7-94A0-887BB7DDB01F}" type="pres">
      <dgm:prSet presAssocID="{F5196519-E13E-4122-B333-C650AC682F0C}" presName="sibTrans" presStyleCnt="0"/>
      <dgm:spPr/>
    </dgm:pt>
    <dgm:pt modelId="{1FB06E95-B4D0-48E1-83DA-9F33AA0DEDD9}" type="pres">
      <dgm:prSet presAssocID="{1F2C33E2-3B81-45B5-A0BE-ED64FEB39B14}" presName="node" presStyleLbl="node1" presStyleIdx="1" presStyleCnt="2">
        <dgm:presLayoutVars>
          <dgm:bulletEnabled val="1"/>
        </dgm:presLayoutVars>
      </dgm:prSet>
      <dgm:spPr/>
    </dgm:pt>
  </dgm:ptLst>
  <dgm:cxnLst>
    <dgm:cxn modelId="{B90A693E-A51F-40FC-A524-D73D51DF5B53}" srcId="{950F095D-149E-4688-8262-B663D7E80ACE}" destId="{1F2C33E2-3B81-45B5-A0BE-ED64FEB39B14}" srcOrd="1" destOrd="0" parTransId="{AEF523B3-7FA9-4F0B-923E-20ACA04EC266}" sibTransId="{AEE2000B-213B-4EB1-9A82-85983A60DD6D}"/>
    <dgm:cxn modelId="{2DE804A7-817D-4785-9EC1-8648F9AB4DE8}" type="presOf" srcId="{1F2C33E2-3B81-45B5-A0BE-ED64FEB39B14}" destId="{1FB06E95-B4D0-48E1-83DA-9F33AA0DEDD9}" srcOrd="0" destOrd="0" presId="urn:microsoft.com/office/officeart/2005/8/layout/default"/>
    <dgm:cxn modelId="{DB35BBB8-BBBA-4151-B9DE-830679F7DE4B}" type="presOf" srcId="{950F095D-149E-4688-8262-B663D7E80ACE}" destId="{DA5DB574-5F54-4265-B491-2484350385BA}" srcOrd="0" destOrd="0" presId="urn:microsoft.com/office/officeart/2005/8/layout/default"/>
    <dgm:cxn modelId="{00879EBC-FA12-44C2-AD29-B6890E484EA1}" srcId="{950F095D-149E-4688-8262-B663D7E80ACE}" destId="{6F2CD51F-6506-40D7-88AE-588C4BF2F3B4}" srcOrd="0" destOrd="0" parTransId="{C4B2C600-F9EC-4C50-A8C9-76C8FE7D5FF2}" sibTransId="{F5196519-E13E-4122-B333-C650AC682F0C}"/>
    <dgm:cxn modelId="{D224BCF8-978F-487F-AE47-6EB37E18E5FE}" type="presOf" srcId="{6F2CD51F-6506-40D7-88AE-588C4BF2F3B4}" destId="{B087ED6B-FB64-4AA1-8EE6-B02EF341F654}" srcOrd="0" destOrd="0" presId="urn:microsoft.com/office/officeart/2005/8/layout/default"/>
    <dgm:cxn modelId="{0A35BEAD-1D3D-4BA5-9D20-C38E8F88E8D7}" type="presParOf" srcId="{DA5DB574-5F54-4265-B491-2484350385BA}" destId="{B087ED6B-FB64-4AA1-8EE6-B02EF341F654}" srcOrd="0" destOrd="0" presId="urn:microsoft.com/office/officeart/2005/8/layout/default"/>
    <dgm:cxn modelId="{02C0A6DE-0B8A-4EFA-AB9E-A438CC1ED421}" type="presParOf" srcId="{DA5DB574-5F54-4265-B491-2484350385BA}" destId="{115CE73C-4ABB-44A7-94A0-887BB7DDB01F}" srcOrd="1" destOrd="0" presId="urn:microsoft.com/office/officeart/2005/8/layout/default"/>
    <dgm:cxn modelId="{3EDCF70C-8E9F-4446-BE41-19DD140DC673}" type="presParOf" srcId="{DA5DB574-5F54-4265-B491-2484350385BA}" destId="{1FB06E95-B4D0-48E1-83DA-9F33AA0DEDD9}"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7ED6B-FB64-4AA1-8EE6-B02EF341F654}">
      <dsp:nvSpPr>
        <dsp:cNvPr id="0" name=""/>
        <dsp:cNvSpPr/>
      </dsp:nvSpPr>
      <dsp:spPr>
        <a:xfrm>
          <a:off x="1361" y="1305314"/>
          <a:ext cx="5311536" cy="31869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latin typeface="Segoe UI" panose="020B0502040204020203" pitchFamily="34" charset="0"/>
              <a:cs typeface="Segoe UI" panose="020B0502040204020203" pitchFamily="34" charset="0"/>
            </a:rPr>
            <a:t>1975</a:t>
          </a:r>
          <a:endParaRPr lang="LID4096" sz="6500" kern="1200" dirty="0">
            <a:latin typeface="Segoe UI" panose="020B0502040204020203" pitchFamily="34" charset="0"/>
            <a:cs typeface="Segoe UI" panose="020B0502040204020203" pitchFamily="34" charset="0"/>
          </a:endParaRPr>
        </a:p>
      </dsp:txBody>
      <dsp:txXfrm>
        <a:off x="1361" y="1305314"/>
        <a:ext cx="5311536" cy="3186921"/>
      </dsp:txXfrm>
    </dsp:sp>
    <dsp:sp modelId="{1FB06E95-B4D0-48E1-83DA-9F33AA0DEDD9}">
      <dsp:nvSpPr>
        <dsp:cNvPr id="0" name=""/>
        <dsp:cNvSpPr/>
      </dsp:nvSpPr>
      <dsp:spPr>
        <a:xfrm>
          <a:off x="5844051" y="1305314"/>
          <a:ext cx="5311536" cy="31869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latin typeface="Segoe UI" panose="020B0502040204020203" pitchFamily="34" charset="0"/>
              <a:cs typeface="Segoe UI" panose="020B0502040204020203" pitchFamily="34" charset="0"/>
            </a:rPr>
            <a:t>2015</a:t>
          </a:r>
          <a:endParaRPr lang="LID4096" sz="6500" kern="1200" dirty="0">
            <a:latin typeface="Segoe UI" panose="020B0502040204020203" pitchFamily="34" charset="0"/>
            <a:cs typeface="Segoe UI" panose="020B0502040204020203" pitchFamily="34" charset="0"/>
          </a:endParaRPr>
        </a:p>
      </dsp:txBody>
      <dsp:txXfrm>
        <a:off x="5844051" y="1305314"/>
        <a:ext cx="5311536" cy="318692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B3F0F2-9ED6-3DE1-EE63-ECD58E3213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a:extLst>
              <a:ext uri="{FF2B5EF4-FFF2-40B4-BE49-F238E27FC236}">
                <a16:creationId xmlns:a16="http://schemas.microsoft.com/office/drawing/2014/main" id="{1347A4CC-B99F-A6B0-7696-8781D3F74E7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536AB9-5F87-41E5-B322-3F3ED73B30FB}" type="datetimeFigureOut">
              <a:rPr lang="LID4096" smtClean="0"/>
              <a:t>11/16/2025</a:t>
            </a:fld>
            <a:endParaRPr lang="LID4096"/>
          </a:p>
        </p:txBody>
      </p:sp>
      <p:sp>
        <p:nvSpPr>
          <p:cNvPr id="4" name="Footer Placeholder 3">
            <a:extLst>
              <a:ext uri="{FF2B5EF4-FFF2-40B4-BE49-F238E27FC236}">
                <a16:creationId xmlns:a16="http://schemas.microsoft.com/office/drawing/2014/main" id="{9FE9BF95-8BB4-2968-59E3-5D437A649DD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5" name="Slide Number Placeholder 4">
            <a:extLst>
              <a:ext uri="{FF2B5EF4-FFF2-40B4-BE49-F238E27FC236}">
                <a16:creationId xmlns:a16="http://schemas.microsoft.com/office/drawing/2014/main" id="{E965E9B8-26EF-0996-F026-7022FA102A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8E10B5-94DB-484D-BE7D-E968A4BFE269}" type="slidenum">
              <a:rPr lang="LID4096" smtClean="0"/>
              <a:t>‹#›</a:t>
            </a:fld>
            <a:endParaRPr lang="LID4096"/>
          </a:p>
        </p:txBody>
      </p:sp>
    </p:spTree>
    <p:extLst>
      <p:ext uri="{BB962C8B-B14F-4D97-AF65-F5344CB8AC3E}">
        <p14:creationId xmlns:p14="http://schemas.microsoft.com/office/powerpoint/2010/main" val="6697152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F5725-488D-41E7-89DF-09E190847CC6}" type="datetimeFigureOut">
              <a:rPr lang="nl-NL" smtClean="0"/>
              <a:t>16-11-2025</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42954-B08D-4562-B7B4-8F0520D4D3D1}" type="slidenum">
              <a:rPr lang="nl-NL" smtClean="0"/>
              <a:t>‹#›</a:t>
            </a:fld>
            <a:endParaRPr lang="nl-NL"/>
          </a:p>
        </p:txBody>
      </p:sp>
    </p:spTree>
    <p:extLst>
      <p:ext uri="{BB962C8B-B14F-4D97-AF65-F5344CB8AC3E}">
        <p14:creationId xmlns:p14="http://schemas.microsoft.com/office/powerpoint/2010/main" val="2721207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82542954-B08D-4562-B7B4-8F0520D4D3D1}" type="slidenum">
              <a:rPr lang="nl-NL" smtClean="0"/>
              <a:t>1</a:t>
            </a:fld>
            <a:endParaRPr lang="nl-NL"/>
          </a:p>
        </p:txBody>
      </p:sp>
    </p:spTree>
    <p:extLst>
      <p:ext uri="{BB962C8B-B14F-4D97-AF65-F5344CB8AC3E}">
        <p14:creationId xmlns:p14="http://schemas.microsoft.com/office/powerpoint/2010/main" val="3863152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83669-6859-57DD-0D3D-DB22B93DC3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656C9A-A5CB-629E-BDC2-8AA0D721A0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F5313D-1D85-8F30-E474-99D23F399C60}"/>
              </a:ext>
            </a:extLst>
          </p:cNvPr>
          <p:cNvSpPr>
            <a:spLocks noGrp="1"/>
          </p:cNvSpPr>
          <p:nvPr>
            <p:ph type="body" idx="1"/>
          </p:nvPr>
        </p:nvSpPr>
        <p:spPr/>
        <p:txBody>
          <a:bodyPr/>
          <a:lstStyle/>
          <a:p>
            <a:endParaRPr lang="LID4096" dirty="0"/>
          </a:p>
        </p:txBody>
      </p:sp>
      <p:sp>
        <p:nvSpPr>
          <p:cNvPr id="4" name="Slide Number Placeholder 3">
            <a:extLst>
              <a:ext uri="{FF2B5EF4-FFF2-40B4-BE49-F238E27FC236}">
                <a16:creationId xmlns:a16="http://schemas.microsoft.com/office/drawing/2014/main" id="{1F7067BC-5E1F-D780-EF26-07379781D438}"/>
              </a:ext>
            </a:extLst>
          </p:cNvPr>
          <p:cNvSpPr>
            <a:spLocks noGrp="1"/>
          </p:cNvSpPr>
          <p:nvPr>
            <p:ph type="sldNum" sz="quarter" idx="5"/>
          </p:nvPr>
        </p:nvSpPr>
        <p:spPr/>
        <p:txBody>
          <a:bodyPr/>
          <a:lstStyle/>
          <a:p>
            <a:fld id="{82542954-B08D-4562-B7B4-8F0520D4D3D1}" type="slidenum">
              <a:rPr lang="nl-NL" smtClean="0"/>
              <a:t>19</a:t>
            </a:fld>
            <a:endParaRPr lang="nl-NL"/>
          </a:p>
        </p:txBody>
      </p:sp>
    </p:spTree>
    <p:extLst>
      <p:ext uri="{BB962C8B-B14F-4D97-AF65-F5344CB8AC3E}">
        <p14:creationId xmlns:p14="http://schemas.microsoft.com/office/powerpoint/2010/main" val="3272475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17406-9A5A-E53C-D0F2-B967B5BA94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A75F4F-9BBA-6C42-ECDE-04825B5AD6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134C50-BE6D-4FE0-7257-2E3A9A44DBA6}"/>
              </a:ext>
            </a:extLst>
          </p:cNvPr>
          <p:cNvSpPr>
            <a:spLocks noGrp="1"/>
          </p:cNvSpPr>
          <p:nvPr>
            <p:ph type="body" idx="1"/>
          </p:nvPr>
        </p:nvSpPr>
        <p:spPr/>
        <p:txBody>
          <a:bodyPr/>
          <a:lstStyle/>
          <a:p>
            <a:endParaRPr lang="en-NL"/>
          </a:p>
        </p:txBody>
      </p:sp>
      <p:sp>
        <p:nvSpPr>
          <p:cNvPr id="4" name="Slide Number Placeholder 3">
            <a:extLst>
              <a:ext uri="{FF2B5EF4-FFF2-40B4-BE49-F238E27FC236}">
                <a16:creationId xmlns:a16="http://schemas.microsoft.com/office/drawing/2014/main" id="{DFEBCB73-DF1F-4167-586E-4319F151BE9A}"/>
              </a:ext>
            </a:extLst>
          </p:cNvPr>
          <p:cNvSpPr>
            <a:spLocks noGrp="1"/>
          </p:cNvSpPr>
          <p:nvPr>
            <p:ph type="sldNum" sz="quarter" idx="5"/>
          </p:nvPr>
        </p:nvSpPr>
        <p:spPr/>
        <p:txBody>
          <a:bodyPr/>
          <a:lstStyle/>
          <a:p>
            <a:fld id="{82542954-B08D-4562-B7B4-8F0520D4D3D1}" type="slidenum">
              <a:rPr lang="nl-NL" smtClean="0"/>
              <a:t>32</a:t>
            </a:fld>
            <a:endParaRPr lang="nl-NL"/>
          </a:p>
        </p:txBody>
      </p:sp>
    </p:spTree>
    <p:extLst>
      <p:ext uri="{BB962C8B-B14F-4D97-AF65-F5344CB8AC3E}">
        <p14:creationId xmlns:p14="http://schemas.microsoft.com/office/powerpoint/2010/main" val="1085781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17406-9A5A-E53C-D0F2-B967B5BA94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A75F4F-9BBA-6C42-ECDE-04825B5AD6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134C50-BE6D-4FE0-7257-2E3A9A44DBA6}"/>
              </a:ext>
            </a:extLst>
          </p:cNvPr>
          <p:cNvSpPr>
            <a:spLocks noGrp="1"/>
          </p:cNvSpPr>
          <p:nvPr>
            <p:ph type="body" idx="1"/>
          </p:nvPr>
        </p:nvSpPr>
        <p:spPr/>
        <p:txBody>
          <a:bodyPr/>
          <a:lstStyle/>
          <a:p>
            <a:endParaRPr lang="en-NL"/>
          </a:p>
        </p:txBody>
      </p:sp>
      <p:sp>
        <p:nvSpPr>
          <p:cNvPr id="4" name="Slide Number Placeholder 3">
            <a:extLst>
              <a:ext uri="{FF2B5EF4-FFF2-40B4-BE49-F238E27FC236}">
                <a16:creationId xmlns:a16="http://schemas.microsoft.com/office/drawing/2014/main" id="{DFEBCB73-DF1F-4167-586E-4319F151BE9A}"/>
              </a:ext>
            </a:extLst>
          </p:cNvPr>
          <p:cNvSpPr>
            <a:spLocks noGrp="1"/>
          </p:cNvSpPr>
          <p:nvPr>
            <p:ph type="sldNum" sz="quarter" idx="5"/>
          </p:nvPr>
        </p:nvSpPr>
        <p:spPr/>
        <p:txBody>
          <a:bodyPr/>
          <a:lstStyle/>
          <a:p>
            <a:fld id="{82542954-B08D-4562-B7B4-8F0520D4D3D1}" type="slidenum">
              <a:rPr lang="nl-NL" smtClean="0"/>
              <a:t>4</a:t>
            </a:fld>
            <a:endParaRPr lang="nl-NL"/>
          </a:p>
        </p:txBody>
      </p:sp>
    </p:spTree>
    <p:extLst>
      <p:ext uri="{BB962C8B-B14F-4D97-AF65-F5344CB8AC3E}">
        <p14:creationId xmlns:p14="http://schemas.microsoft.com/office/powerpoint/2010/main" val="263432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17406-9A5A-E53C-D0F2-B967B5BA94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A75F4F-9BBA-6C42-ECDE-04825B5AD6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134C50-BE6D-4FE0-7257-2E3A9A44DBA6}"/>
              </a:ext>
            </a:extLst>
          </p:cNvPr>
          <p:cNvSpPr>
            <a:spLocks noGrp="1"/>
          </p:cNvSpPr>
          <p:nvPr>
            <p:ph type="body" idx="1"/>
          </p:nvPr>
        </p:nvSpPr>
        <p:spPr/>
        <p:txBody>
          <a:bodyPr/>
          <a:lstStyle/>
          <a:p>
            <a:endParaRPr lang="en-NL"/>
          </a:p>
        </p:txBody>
      </p:sp>
      <p:sp>
        <p:nvSpPr>
          <p:cNvPr id="4" name="Slide Number Placeholder 3">
            <a:extLst>
              <a:ext uri="{FF2B5EF4-FFF2-40B4-BE49-F238E27FC236}">
                <a16:creationId xmlns:a16="http://schemas.microsoft.com/office/drawing/2014/main" id="{DFEBCB73-DF1F-4167-586E-4319F151BE9A}"/>
              </a:ext>
            </a:extLst>
          </p:cNvPr>
          <p:cNvSpPr>
            <a:spLocks noGrp="1"/>
          </p:cNvSpPr>
          <p:nvPr>
            <p:ph type="sldNum" sz="quarter" idx="5"/>
          </p:nvPr>
        </p:nvSpPr>
        <p:spPr/>
        <p:txBody>
          <a:bodyPr/>
          <a:lstStyle/>
          <a:p>
            <a:fld id="{82542954-B08D-4562-B7B4-8F0520D4D3D1}" type="slidenum">
              <a:rPr lang="nl-NL" smtClean="0"/>
              <a:t>5</a:t>
            </a:fld>
            <a:endParaRPr lang="nl-NL"/>
          </a:p>
        </p:txBody>
      </p:sp>
    </p:spTree>
    <p:extLst>
      <p:ext uri="{BB962C8B-B14F-4D97-AF65-F5344CB8AC3E}">
        <p14:creationId xmlns:p14="http://schemas.microsoft.com/office/powerpoint/2010/main" val="3908601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17406-9A5A-E53C-D0F2-B967B5BA94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A75F4F-9BBA-6C42-ECDE-04825B5AD6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134C50-BE6D-4FE0-7257-2E3A9A44DBA6}"/>
              </a:ext>
            </a:extLst>
          </p:cNvPr>
          <p:cNvSpPr>
            <a:spLocks noGrp="1"/>
          </p:cNvSpPr>
          <p:nvPr>
            <p:ph type="body" idx="1"/>
          </p:nvPr>
        </p:nvSpPr>
        <p:spPr/>
        <p:txBody>
          <a:bodyPr/>
          <a:lstStyle/>
          <a:p>
            <a:endParaRPr lang="en-NL"/>
          </a:p>
        </p:txBody>
      </p:sp>
      <p:sp>
        <p:nvSpPr>
          <p:cNvPr id="4" name="Slide Number Placeholder 3">
            <a:extLst>
              <a:ext uri="{FF2B5EF4-FFF2-40B4-BE49-F238E27FC236}">
                <a16:creationId xmlns:a16="http://schemas.microsoft.com/office/drawing/2014/main" id="{DFEBCB73-DF1F-4167-586E-4319F151BE9A}"/>
              </a:ext>
            </a:extLst>
          </p:cNvPr>
          <p:cNvSpPr>
            <a:spLocks noGrp="1"/>
          </p:cNvSpPr>
          <p:nvPr>
            <p:ph type="sldNum" sz="quarter" idx="5"/>
          </p:nvPr>
        </p:nvSpPr>
        <p:spPr/>
        <p:txBody>
          <a:bodyPr/>
          <a:lstStyle/>
          <a:p>
            <a:fld id="{82542954-B08D-4562-B7B4-8F0520D4D3D1}" type="slidenum">
              <a:rPr lang="nl-NL" smtClean="0"/>
              <a:t>6</a:t>
            </a:fld>
            <a:endParaRPr lang="nl-NL"/>
          </a:p>
        </p:txBody>
      </p:sp>
    </p:spTree>
    <p:extLst>
      <p:ext uri="{BB962C8B-B14F-4D97-AF65-F5344CB8AC3E}">
        <p14:creationId xmlns:p14="http://schemas.microsoft.com/office/powerpoint/2010/main" val="208196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17406-9A5A-E53C-D0F2-B967B5BA94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A75F4F-9BBA-6C42-ECDE-04825B5AD6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134C50-BE6D-4FE0-7257-2E3A9A44DBA6}"/>
              </a:ext>
            </a:extLst>
          </p:cNvPr>
          <p:cNvSpPr>
            <a:spLocks noGrp="1"/>
          </p:cNvSpPr>
          <p:nvPr>
            <p:ph type="body" idx="1"/>
          </p:nvPr>
        </p:nvSpPr>
        <p:spPr/>
        <p:txBody>
          <a:bodyPr/>
          <a:lstStyle/>
          <a:p>
            <a:endParaRPr lang="en-NL"/>
          </a:p>
        </p:txBody>
      </p:sp>
      <p:sp>
        <p:nvSpPr>
          <p:cNvPr id="4" name="Slide Number Placeholder 3">
            <a:extLst>
              <a:ext uri="{FF2B5EF4-FFF2-40B4-BE49-F238E27FC236}">
                <a16:creationId xmlns:a16="http://schemas.microsoft.com/office/drawing/2014/main" id="{DFEBCB73-DF1F-4167-586E-4319F151BE9A}"/>
              </a:ext>
            </a:extLst>
          </p:cNvPr>
          <p:cNvSpPr>
            <a:spLocks noGrp="1"/>
          </p:cNvSpPr>
          <p:nvPr>
            <p:ph type="sldNum" sz="quarter" idx="5"/>
          </p:nvPr>
        </p:nvSpPr>
        <p:spPr/>
        <p:txBody>
          <a:bodyPr/>
          <a:lstStyle/>
          <a:p>
            <a:fld id="{82542954-B08D-4562-B7B4-8F0520D4D3D1}" type="slidenum">
              <a:rPr lang="nl-NL" smtClean="0"/>
              <a:t>7</a:t>
            </a:fld>
            <a:endParaRPr lang="nl-NL"/>
          </a:p>
        </p:txBody>
      </p:sp>
    </p:spTree>
    <p:extLst>
      <p:ext uri="{BB962C8B-B14F-4D97-AF65-F5344CB8AC3E}">
        <p14:creationId xmlns:p14="http://schemas.microsoft.com/office/powerpoint/2010/main" val="1564151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168F1-13C0-9A2D-0479-F28D2014E3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53177A-D724-2F17-24FB-86215EDDEC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36EE5B-D551-B943-6120-A89C4E85F42D}"/>
              </a:ext>
            </a:extLst>
          </p:cNvPr>
          <p:cNvSpPr>
            <a:spLocks noGrp="1"/>
          </p:cNvSpPr>
          <p:nvPr>
            <p:ph type="body" idx="1"/>
          </p:nvPr>
        </p:nvSpPr>
        <p:spPr/>
        <p:txBody>
          <a:bodyPr/>
          <a:lstStyle/>
          <a:p>
            <a:endParaRPr lang="LID4096" dirty="0"/>
          </a:p>
        </p:txBody>
      </p:sp>
      <p:sp>
        <p:nvSpPr>
          <p:cNvPr id="4" name="Slide Number Placeholder 3">
            <a:extLst>
              <a:ext uri="{FF2B5EF4-FFF2-40B4-BE49-F238E27FC236}">
                <a16:creationId xmlns:a16="http://schemas.microsoft.com/office/drawing/2014/main" id="{6F4A9104-C3A9-7BE7-82D7-D2B7A209BF15}"/>
              </a:ext>
            </a:extLst>
          </p:cNvPr>
          <p:cNvSpPr>
            <a:spLocks noGrp="1"/>
          </p:cNvSpPr>
          <p:nvPr>
            <p:ph type="sldNum" sz="quarter" idx="5"/>
          </p:nvPr>
        </p:nvSpPr>
        <p:spPr/>
        <p:txBody>
          <a:bodyPr/>
          <a:lstStyle/>
          <a:p>
            <a:fld id="{82542954-B08D-4562-B7B4-8F0520D4D3D1}" type="slidenum">
              <a:rPr lang="nl-NL" smtClean="0"/>
              <a:t>8</a:t>
            </a:fld>
            <a:endParaRPr lang="nl-NL"/>
          </a:p>
        </p:txBody>
      </p:sp>
    </p:spTree>
    <p:extLst>
      <p:ext uri="{BB962C8B-B14F-4D97-AF65-F5344CB8AC3E}">
        <p14:creationId xmlns:p14="http://schemas.microsoft.com/office/powerpoint/2010/main" val="2339508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96601-E658-04BE-AC27-7772A209DD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B67798-128E-C24B-74BE-96003F7485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84BF21-9C3A-8C0C-D9BC-CE4F09F88BAC}"/>
              </a:ext>
            </a:extLst>
          </p:cNvPr>
          <p:cNvSpPr>
            <a:spLocks noGrp="1"/>
          </p:cNvSpPr>
          <p:nvPr>
            <p:ph type="body" idx="1"/>
          </p:nvPr>
        </p:nvSpPr>
        <p:spPr/>
        <p:txBody>
          <a:bodyPr/>
          <a:lstStyle/>
          <a:p>
            <a:endParaRPr lang="en-NL"/>
          </a:p>
        </p:txBody>
      </p:sp>
      <p:sp>
        <p:nvSpPr>
          <p:cNvPr id="4" name="Slide Number Placeholder 3">
            <a:extLst>
              <a:ext uri="{FF2B5EF4-FFF2-40B4-BE49-F238E27FC236}">
                <a16:creationId xmlns:a16="http://schemas.microsoft.com/office/drawing/2014/main" id="{76E611A4-4B74-B976-1FA2-E96A8817FB03}"/>
              </a:ext>
            </a:extLst>
          </p:cNvPr>
          <p:cNvSpPr>
            <a:spLocks noGrp="1"/>
          </p:cNvSpPr>
          <p:nvPr>
            <p:ph type="sldNum" sz="quarter" idx="5"/>
          </p:nvPr>
        </p:nvSpPr>
        <p:spPr/>
        <p:txBody>
          <a:bodyPr/>
          <a:lstStyle/>
          <a:p>
            <a:fld id="{82542954-B08D-4562-B7B4-8F0520D4D3D1}" type="slidenum">
              <a:rPr lang="nl-NL" smtClean="0"/>
              <a:t>16</a:t>
            </a:fld>
            <a:endParaRPr lang="nl-NL"/>
          </a:p>
        </p:txBody>
      </p:sp>
    </p:spTree>
    <p:extLst>
      <p:ext uri="{BB962C8B-B14F-4D97-AF65-F5344CB8AC3E}">
        <p14:creationId xmlns:p14="http://schemas.microsoft.com/office/powerpoint/2010/main" val="252846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43707-F0D6-C657-9B72-79F7CC7182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F46C15-421B-229D-1694-E3D4F74D96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6CFD72-BA7B-B9BD-0006-F91007E5D8C4}"/>
              </a:ext>
            </a:extLst>
          </p:cNvPr>
          <p:cNvSpPr>
            <a:spLocks noGrp="1"/>
          </p:cNvSpPr>
          <p:nvPr>
            <p:ph type="body" idx="1"/>
          </p:nvPr>
        </p:nvSpPr>
        <p:spPr/>
        <p:txBody>
          <a:bodyPr/>
          <a:lstStyle/>
          <a:p>
            <a:endParaRPr lang="LID4096" dirty="0"/>
          </a:p>
        </p:txBody>
      </p:sp>
      <p:sp>
        <p:nvSpPr>
          <p:cNvPr id="4" name="Slide Number Placeholder 3">
            <a:extLst>
              <a:ext uri="{FF2B5EF4-FFF2-40B4-BE49-F238E27FC236}">
                <a16:creationId xmlns:a16="http://schemas.microsoft.com/office/drawing/2014/main" id="{A6509836-D5A7-7784-DBD5-E31E70983D02}"/>
              </a:ext>
            </a:extLst>
          </p:cNvPr>
          <p:cNvSpPr>
            <a:spLocks noGrp="1"/>
          </p:cNvSpPr>
          <p:nvPr>
            <p:ph type="sldNum" sz="quarter" idx="5"/>
          </p:nvPr>
        </p:nvSpPr>
        <p:spPr/>
        <p:txBody>
          <a:bodyPr/>
          <a:lstStyle/>
          <a:p>
            <a:fld id="{82542954-B08D-4562-B7B4-8F0520D4D3D1}" type="slidenum">
              <a:rPr lang="nl-NL" smtClean="0"/>
              <a:t>17</a:t>
            </a:fld>
            <a:endParaRPr lang="nl-NL"/>
          </a:p>
        </p:txBody>
      </p:sp>
    </p:spTree>
    <p:extLst>
      <p:ext uri="{BB962C8B-B14F-4D97-AF65-F5344CB8AC3E}">
        <p14:creationId xmlns:p14="http://schemas.microsoft.com/office/powerpoint/2010/main" val="1531574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C661B-2A45-E518-53F6-16EDF03106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F4500-9F6E-67DF-3633-7D5A406193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53BA1B-6BD0-CAA7-953F-DE24079F453E}"/>
              </a:ext>
            </a:extLst>
          </p:cNvPr>
          <p:cNvSpPr>
            <a:spLocks noGrp="1"/>
          </p:cNvSpPr>
          <p:nvPr>
            <p:ph type="body" idx="1"/>
          </p:nvPr>
        </p:nvSpPr>
        <p:spPr/>
        <p:txBody>
          <a:bodyPr/>
          <a:lstStyle/>
          <a:p>
            <a:r>
              <a:rPr lang="en-US" dirty="0"/>
              <a:t>And we see many scientists make mistakes in basic things – measurement, preregistration, etc. </a:t>
            </a:r>
            <a:endParaRPr lang="LID4096" dirty="0"/>
          </a:p>
        </p:txBody>
      </p:sp>
      <p:sp>
        <p:nvSpPr>
          <p:cNvPr id="4" name="Slide Number Placeholder 3">
            <a:extLst>
              <a:ext uri="{FF2B5EF4-FFF2-40B4-BE49-F238E27FC236}">
                <a16:creationId xmlns:a16="http://schemas.microsoft.com/office/drawing/2014/main" id="{E3D0E186-B5C3-400C-BEA7-2D9EEC383FD3}"/>
              </a:ext>
            </a:extLst>
          </p:cNvPr>
          <p:cNvSpPr>
            <a:spLocks noGrp="1"/>
          </p:cNvSpPr>
          <p:nvPr>
            <p:ph type="sldNum" sz="quarter" idx="5"/>
          </p:nvPr>
        </p:nvSpPr>
        <p:spPr/>
        <p:txBody>
          <a:bodyPr/>
          <a:lstStyle/>
          <a:p>
            <a:fld id="{82542954-B08D-4562-B7B4-8F0520D4D3D1}" type="slidenum">
              <a:rPr lang="nl-NL" smtClean="0"/>
              <a:t>18</a:t>
            </a:fld>
            <a:endParaRPr lang="nl-NL"/>
          </a:p>
        </p:txBody>
      </p:sp>
    </p:spTree>
    <p:extLst>
      <p:ext uri="{BB962C8B-B14F-4D97-AF65-F5344CB8AC3E}">
        <p14:creationId xmlns:p14="http://schemas.microsoft.com/office/powerpoint/2010/main" val="636069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carlet background">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13976" y="1742189"/>
            <a:ext cx="11158070" cy="4652635"/>
          </a:xfrm>
        </p:spPr>
        <p:txBody>
          <a:bodyPr/>
          <a:lstStyle>
            <a:lvl1pPr>
              <a:defRPr sz="4400" baseline="0">
                <a:solidFill>
                  <a:schemeClr val="bg1"/>
                </a:solidFill>
                <a:latin typeface="Segoe UI" panose="020B0502040204020203" pitchFamily="34" charset="0"/>
                <a:cs typeface="Segoe UI" panose="020B0502040204020203" pitchFamily="34" charset="0"/>
              </a:defRPr>
            </a:lvl1pPr>
            <a:lvl2pPr>
              <a:defRPr sz="4000">
                <a:solidFill>
                  <a:schemeClr val="bg1"/>
                </a:solidFill>
                <a:latin typeface="Segoe UI" panose="020B0502040204020203" pitchFamily="34" charset="0"/>
                <a:cs typeface="Segoe UI" panose="020B0502040204020203" pitchFamily="34" charset="0"/>
              </a:defRPr>
            </a:lvl2pPr>
            <a:lvl3pPr>
              <a:defRPr sz="4000">
                <a:solidFill>
                  <a:schemeClr val="bg1"/>
                </a:solidFill>
                <a:latin typeface="Segoe UI" panose="020B0502040204020203" pitchFamily="34" charset="0"/>
                <a:cs typeface="Segoe UI" panose="020B0502040204020203" pitchFamily="34" charset="0"/>
              </a:defRPr>
            </a:lvl3pPr>
            <a:lvl4pPr>
              <a:defRPr sz="4000">
                <a:solidFill>
                  <a:schemeClr val="bg1"/>
                </a:solidFill>
                <a:latin typeface="Segoe UI" panose="020B0502040204020203" pitchFamily="34" charset="0"/>
                <a:cs typeface="Segoe UI" panose="020B0502040204020203" pitchFamily="34" charset="0"/>
              </a:defRPr>
            </a:lvl4pPr>
            <a:lvl5pPr>
              <a:defRPr sz="4000">
                <a:solidFill>
                  <a:schemeClr val="bg1"/>
                </a:solidFill>
                <a:latin typeface="Segoe UI" panose="020B0502040204020203" pitchFamily="34" charset="0"/>
                <a:cs typeface="Segoe UI" panose="020B0502040204020203" pitchFamily="34" charset="0"/>
              </a:defRPr>
            </a:lvl5pPr>
          </a:lstStyle>
          <a:p>
            <a:pPr lvl="0"/>
            <a:r>
              <a:rPr lang="en-GB" dirty="0"/>
              <a:t>Click to enter text</a:t>
            </a:r>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a:p>
            <a:pPr lvl="3"/>
            <a:r>
              <a:rPr lang="en-GB" dirty="0" err="1"/>
              <a:t>Vierde</a:t>
            </a:r>
            <a:r>
              <a:rPr lang="en-GB" dirty="0"/>
              <a:t> </a:t>
            </a:r>
            <a:r>
              <a:rPr lang="en-GB" dirty="0" err="1"/>
              <a:t>niveau</a:t>
            </a:r>
            <a:endParaRPr lang="en-GB" dirty="0"/>
          </a:p>
          <a:p>
            <a:pPr lvl="4"/>
            <a:r>
              <a:rPr lang="en-GB" dirty="0" err="1"/>
              <a:t>Vijfde</a:t>
            </a:r>
            <a:r>
              <a:rPr lang="en-GB" dirty="0"/>
              <a:t> </a:t>
            </a:r>
            <a:r>
              <a:rPr lang="en-GB" dirty="0" err="1"/>
              <a:t>niveau</a:t>
            </a:r>
            <a:endParaRPr lang="en-GB" dirty="0"/>
          </a:p>
        </p:txBody>
      </p:sp>
      <p:sp>
        <p:nvSpPr>
          <p:cNvPr id="2" name="Title 1"/>
          <p:cNvSpPr>
            <a:spLocks noGrp="1"/>
          </p:cNvSpPr>
          <p:nvPr>
            <p:ph type="title" hasCustomPrompt="1"/>
          </p:nvPr>
        </p:nvSpPr>
        <p:spPr>
          <a:xfrm>
            <a:off x="513975" y="597647"/>
            <a:ext cx="11158070" cy="957776"/>
          </a:xfrm>
        </p:spPr>
        <p:txBody>
          <a:bodyPr anchor="ctr"/>
          <a:lstStyle>
            <a:lvl1pPr>
              <a:lnSpc>
                <a:spcPct val="100000"/>
              </a:lnSpc>
              <a:defRPr sz="4400">
                <a:solidFill>
                  <a:schemeClr val="bg1"/>
                </a:solidFill>
                <a:latin typeface="Segoe UI" panose="020B0502040204020203" pitchFamily="34" charset="0"/>
                <a:cs typeface="Segoe UI" panose="020B0502040204020203" pitchFamily="34" charset="0"/>
              </a:defRPr>
            </a:lvl1pPr>
          </a:lstStyle>
          <a:p>
            <a:r>
              <a:rPr lang="en-GB" dirty="0"/>
              <a:t>This is an example of a 27 </a:t>
            </a:r>
            <a:r>
              <a:rPr lang="en-GB" dirty="0" err="1"/>
              <a:t>pt</a:t>
            </a:r>
            <a:r>
              <a:rPr lang="en-GB" dirty="0"/>
              <a:t> headline with 27 </a:t>
            </a:r>
            <a:r>
              <a:rPr lang="en-GB" dirty="0" err="1"/>
              <a:t>pt</a:t>
            </a:r>
            <a:r>
              <a:rPr lang="en-GB" dirty="0"/>
              <a:t> line spacing</a:t>
            </a:r>
          </a:p>
        </p:txBody>
      </p:sp>
    </p:spTree>
    <p:extLst>
      <p:ext uri="{BB962C8B-B14F-4D97-AF65-F5344CB8AC3E}">
        <p14:creationId xmlns:p14="http://schemas.microsoft.com/office/powerpoint/2010/main" val="283902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Title and Content">
    <p:bg>
      <p:bgPr>
        <a:solidFill>
          <a:srgbClr val="EEE8E8"/>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19954" y="597647"/>
            <a:ext cx="11158071" cy="5797177"/>
          </a:xfrm>
        </p:spPr>
        <p:txBody>
          <a:bodyPr>
            <a:normAutofit/>
          </a:bodyPr>
          <a:lstStyle>
            <a:lvl1pPr marL="0" indent="0">
              <a:lnSpc>
                <a:spcPct val="100000"/>
              </a:lnSpc>
              <a:buClr>
                <a:schemeClr val="tx1">
                  <a:lumMod val="65000"/>
                  <a:lumOff val="35000"/>
                </a:schemeClr>
              </a:buClr>
              <a:buSzPct val="100000"/>
              <a:buFont typeface="Open Sans" panose="020B0606030504020204" pitchFamily="34" charset="0"/>
              <a:buNone/>
              <a:defRPr sz="66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1pPr>
            <a:lvl2pPr marL="237744" indent="0">
              <a:lnSpc>
                <a:spcPct val="100000"/>
              </a:lnSpc>
              <a:buClr>
                <a:schemeClr val="tx1">
                  <a:lumMod val="65000"/>
                  <a:lumOff val="35000"/>
                </a:schemeClr>
              </a:buClr>
              <a:buSzPct val="100000"/>
              <a:buFont typeface="Arial" panose="020B0604020202020204" pitchFamily="34" charset="0"/>
              <a:buChar char="•"/>
              <a:defRPr sz="40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2pPr>
            <a:lvl3pPr marL="484632" indent="0">
              <a:lnSpc>
                <a:spcPct val="100000"/>
              </a:lnSpc>
              <a:buClr>
                <a:schemeClr val="tx1">
                  <a:lumMod val="65000"/>
                  <a:lumOff val="35000"/>
                </a:schemeClr>
              </a:buClr>
              <a:buSzPct val="100000"/>
              <a:buFont typeface="Arial" panose="020B0604020202020204" pitchFamily="34" charset="0"/>
              <a:buChar char="•"/>
              <a:defRPr sz="40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3pPr>
            <a:lvl4pPr marL="694944" indent="0">
              <a:lnSpc>
                <a:spcPct val="100000"/>
              </a:lnSpc>
              <a:buClr>
                <a:schemeClr val="tx1">
                  <a:lumMod val="65000"/>
                  <a:lumOff val="35000"/>
                </a:schemeClr>
              </a:buClr>
              <a:buSzPct val="100000"/>
              <a:buFont typeface="Arial" panose="020B0604020202020204" pitchFamily="34" charset="0"/>
              <a:buChar char="•"/>
              <a:defRPr sz="40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4pPr>
            <a:lvl5pPr marL="237744" indent="0">
              <a:buClr>
                <a:schemeClr val="tx1">
                  <a:lumMod val="65000"/>
                  <a:lumOff val="35000"/>
                </a:schemeClr>
              </a:buClr>
              <a:buSzPct val="100000"/>
              <a:buFont typeface="Arial" panose="020B0604020202020204" pitchFamily="34" charset="0"/>
              <a:buChar char="•"/>
              <a:defRPr sz="48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24428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663534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lnSpc>
                <a:spcPct val="100000"/>
              </a:lnSpc>
              <a:defRPr>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lumMod val="75000"/>
                    <a:lumOff val="25000"/>
                  </a:schemeClr>
                </a:solidFill>
                <a:latin typeface="Segoe UI" panose="020B0502040204020203" pitchFamily="34" charset="0"/>
                <a:cs typeface="Segoe UI" panose="020B0502040204020203" pitchFamily="34" charset="0"/>
              </a:defRPr>
            </a:lvl1pPr>
            <a:lvl2pPr>
              <a:defRPr>
                <a:solidFill>
                  <a:schemeClr val="tx1">
                    <a:lumMod val="75000"/>
                    <a:lumOff val="25000"/>
                  </a:schemeClr>
                </a:solidFill>
                <a:latin typeface="Segoe UI" panose="020B0502040204020203" pitchFamily="34" charset="0"/>
                <a:cs typeface="Segoe UI" panose="020B0502040204020203" pitchFamily="34" charset="0"/>
              </a:defRPr>
            </a:lvl2pPr>
            <a:lvl3pPr>
              <a:defRPr>
                <a:solidFill>
                  <a:schemeClr val="tx1">
                    <a:lumMod val="75000"/>
                    <a:lumOff val="25000"/>
                  </a:schemeClr>
                </a:solidFill>
                <a:latin typeface="Segoe UI" panose="020B0502040204020203" pitchFamily="34" charset="0"/>
                <a:cs typeface="Segoe UI" panose="020B0502040204020203" pitchFamily="34" charset="0"/>
              </a:defRPr>
            </a:lvl3pPr>
            <a:lvl4pPr>
              <a:defRPr>
                <a:solidFill>
                  <a:schemeClr val="tx1">
                    <a:lumMod val="75000"/>
                    <a:lumOff val="25000"/>
                  </a:schemeClr>
                </a:solidFill>
                <a:latin typeface="Segoe UI" panose="020B0502040204020203" pitchFamily="34" charset="0"/>
                <a:cs typeface="Segoe UI" panose="020B0502040204020203" pitchFamily="34" charset="0"/>
              </a:defRPr>
            </a:lvl4pPr>
            <a:lvl5pPr>
              <a:defRPr>
                <a:solidFill>
                  <a:schemeClr val="tx1">
                    <a:lumMod val="75000"/>
                    <a:lumOff val="25000"/>
                  </a:schemeClr>
                </a:solidFill>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20C2E45-CACA-4F5E-A6C7-B8D352C1DA03}" type="datetimeFigureOut">
              <a:rPr lang="nl-NL" smtClean="0"/>
              <a:t>16-11-2025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89DCA22-A61B-4169-BE49-5C9E7BDF55D5}" type="slidenum">
              <a:rPr lang="nl-NL" smtClean="0"/>
              <a:t>‹#›</a:t>
            </a:fld>
            <a:endParaRPr lang="nl-NL"/>
          </a:p>
        </p:txBody>
      </p:sp>
    </p:spTree>
    <p:extLst>
      <p:ext uri="{BB962C8B-B14F-4D97-AF65-F5344CB8AC3E}">
        <p14:creationId xmlns:p14="http://schemas.microsoft.com/office/powerpoint/2010/main" val="610908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F88DE0-D36B-D1DD-B7B0-A87765A5F9F2}"/>
              </a:ext>
            </a:extLst>
          </p:cNvPr>
          <p:cNvSpPr/>
          <p:nvPr userDrawn="1"/>
        </p:nvSpPr>
        <p:spPr>
          <a:xfrm>
            <a:off x="0" y="1682496"/>
            <a:ext cx="12192000" cy="3657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 name="Content Placeholder 2">
            <a:extLst>
              <a:ext uri="{FF2B5EF4-FFF2-40B4-BE49-F238E27FC236}">
                <a16:creationId xmlns:a16="http://schemas.microsoft.com/office/drawing/2014/main" id="{05F99904-187F-C869-E4A2-311AB0E4DF97}"/>
              </a:ext>
            </a:extLst>
          </p:cNvPr>
          <p:cNvSpPr>
            <a:spLocks noGrp="1"/>
          </p:cNvSpPr>
          <p:nvPr>
            <p:ph idx="1" hasCustomPrompt="1"/>
          </p:nvPr>
        </p:nvSpPr>
        <p:spPr>
          <a:xfrm>
            <a:off x="513976" y="1682497"/>
            <a:ext cx="11158070" cy="3657600"/>
          </a:xfrm>
        </p:spPr>
        <p:txBody>
          <a:bodyPr anchor="ctr"/>
          <a:lstStyle>
            <a:lvl1pPr algn="ctr">
              <a:defRPr sz="4400" baseline="0">
                <a:solidFill>
                  <a:schemeClr val="bg1"/>
                </a:solidFill>
                <a:latin typeface="Segoe UI" panose="020B0502040204020203" pitchFamily="34" charset="0"/>
                <a:cs typeface="Segoe UI" panose="020B0502040204020203" pitchFamily="34" charset="0"/>
              </a:defRPr>
            </a:lvl1pPr>
            <a:lvl2pPr>
              <a:defRPr sz="4000">
                <a:solidFill>
                  <a:schemeClr val="bg1"/>
                </a:solidFill>
                <a:latin typeface="Segoe UI" panose="020B0502040204020203" pitchFamily="34" charset="0"/>
                <a:cs typeface="Segoe UI" panose="020B0502040204020203" pitchFamily="34" charset="0"/>
              </a:defRPr>
            </a:lvl2pPr>
            <a:lvl3pPr>
              <a:defRPr sz="4000">
                <a:solidFill>
                  <a:schemeClr val="bg1"/>
                </a:solidFill>
                <a:latin typeface="Segoe UI" panose="020B0502040204020203" pitchFamily="34" charset="0"/>
                <a:cs typeface="Segoe UI" panose="020B0502040204020203" pitchFamily="34" charset="0"/>
              </a:defRPr>
            </a:lvl3pPr>
            <a:lvl4pPr>
              <a:defRPr sz="4000">
                <a:solidFill>
                  <a:schemeClr val="bg1"/>
                </a:solidFill>
                <a:latin typeface="Segoe UI" panose="020B0502040204020203" pitchFamily="34" charset="0"/>
                <a:cs typeface="Segoe UI" panose="020B0502040204020203" pitchFamily="34" charset="0"/>
              </a:defRPr>
            </a:lvl4pPr>
            <a:lvl5pPr>
              <a:defRPr sz="4000">
                <a:solidFill>
                  <a:schemeClr val="bg1"/>
                </a:solidFill>
                <a:latin typeface="Segoe UI" panose="020B0502040204020203" pitchFamily="34" charset="0"/>
                <a:cs typeface="Segoe UI" panose="020B0502040204020203" pitchFamily="34" charset="0"/>
              </a:defRPr>
            </a:lvl5pPr>
          </a:lstStyle>
          <a:p>
            <a:pPr lvl="0"/>
            <a:r>
              <a:rPr lang="en-GB" dirty="0"/>
              <a:t>Click to enter text</a:t>
            </a:r>
          </a:p>
        </p:txBody>
      </p:sp>
      <p:sp>
        <p:nvSpPr>
          <p:cNvPr id="6" name="Title 1">
            <a:extLst>
              <a:ext uri="{FF2B5EF4-FFF2-40B4-BE49-F238E27FC236}">
                <a16:creationId xmlns:a16="http://schemas.microsoft.com/office/drawing/2014/main" id="{54557CD5-2A17-3C62-72C6-BA0D9328CD21}"/>
              </a:ext>
            </a:extLst>
          </p:cNvPr>
          <p:cNvSpPr>
            <a:spLocks noGrp="1"/>
          </p:cNvSpPr>
          <p:nvPr>
            <p:ph type="title"/>
          </p:nvPr>
        </p:nvSpPr>
        <p:spPr>
          <a:xfrm>
            <a:off x="1055344" y="531268"/>
            <a:ext cx="10075333" cy="718717"/>
          </a:xfrm>
        </p:spPr>
        <p:txBody>
          <a:bodyPr anchor="ctr"/>
          <a:lstStyle>
            <a:lvl1pPr algn="ctr">
              <a:lnSpc>
                <a:spcPct val="100000"/>
              </a:lnSpc>
              <a:defRPr>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220579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EE8E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1767" y="691615"/>
            <a:ext cx="10075333" cy="718717"/>
          </a:xfrm>
          <a:prstGeom prst="rect">
            <a:avLst/>
          </a:prstGeom>
        </p:spPr>
        <p:txBody>
          <a:bodyPr vert="horz" lIns="0" tIns="0" rIns="0" bIns="0" rtlCol="0" anchor="ctr" anchorCtr="0">
            <a:noAutofit/>
          </a:bodyPr>
          <a:lstStyle/>
          <a:p>
            <a:r>
              <a:rPr lang="en-GB" dirty="0"/>
              <a:t>This is an example of a 27 </a:t>
            </a:r>
            <a:r>
              <a:rPr lang="en-GB" dirty="0" err="1"/>
              <a:t>pt</a:t>
            </a:r>
            <a:r>
              <a:rPr lang="en-GB" dirty="0"/>
              <a:t> headline with 27 </a:t>
            </a:r>
            <a:r>
              <a:rPr lang="en-GB" dirty="0" err="1"/>
              <a:t>pt</a:t>
            </a:r>
            <a:r>
              <a:rPr lang="en-GB" dirty="0"/>
              <a:t> line spacing</a:t>
            </a:r>
          </a:p>
        </p:txBody>
      </p:sp>
      <p:sp>
        <p:nvSpPr>
          <p:cNvPr id="3" name="Text Placeholder 2"/>
          <p:cNvSpPr>
            <a:spLocks noGrp="1"/>
          </p:cNvSpPr>
          <p:nvPr>
            <p:ph type="body" idx="1"/>
          </p:nvPr>
        </p:nvSpPr>
        <p:spPr>
          <a:xfrm>
            <a:off x="1011766" y="1742189"/>
            <a:ext cx="10075335" cy="3896611"/>
          </a:xfrm>
          <a:prstGeom prst="rect">
            <a:avLst/>
          </a:prstGeom>
        </p:spPr>
        <p:txBody>
          <a:bodyPr vert="horz" lIns="0" tIns="0" rIns="0" bIns="0" rtlCol="0">
            <a:noAutofit/>
          </a:bodyPr>
          <a:lstStyle/>
          <a:p>
            <a:pPr lvl="0"/>
            <a:r>
              <a:rPr lang="en-GB" dirty="0" err="1"/>
              <a:t>Klik</a:t>
            </a:r>
            <a:r>
              <a:rPr lang="en-GB" dirty="0"/>
              <a:t> om de </a:t>
            </a:r>
            <a:r>
              <a:rPr lang="en-GB" dirty="0" err="1"/>
              <a:t>modelstijlen</a:t>
            </a:r>
            <a:r>
              <a:rPr lang="en-GB" dirty="0"/>
              <a:t> </a:t>
            </a:r>
            <a:r>
              <a:rPr lang="en-GB" dirty="0" err="1"/>
              <a:t>te</a:t>
            </a:r>
            <a:r>
              <a:rPr lang="en-GB" dirty="0"/>
              <a:t>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a:p>
            <a:pPr lvl="3"/>
            <a:r>
              <a:rPr lang="en-GB" dirty="0" err="1"/>
              <a:t>Vierde</a:t>
            </a:r>
            <a:r>
              <a:rPr lang="en-GB" dirty="0"/>
              <a:t> </a:t>
            </a:r>
            <a:r>
              <a:rPr lang="en-GB" dirty="0" err="1"/>
              <a:t>niveau</a:t>
            </a:r>
            <a:endParaRPr lang="en-GB" dirty="0"/>
          </a:p>
          <a:p>
            <a:pPr lvl="4"/>
            <a:r>
              <a:rPr lang="en-GB" dirty="0" err="1"/>
              <a:t>Vijfde</a:t>
            </a:r>
            <a:r>
              <a:rPr lang="en-GB" dirty="0"/>
              <a:t> </a:t>
            </a:r>
            <a:r>
              <a:rPr lang="en-GB" dirty="0" err="1"/>
              <a:t>niveau</a:t>
            </a:r>
            <a:endParaRPr lang="en-GB" dirty="0"/>
          </a:p>
        </p:txBody>
      </p:sp>
    </p:spTree>
    <p:extLst>
      <p:ext uri="{BB962C8B-B14F-4D97-AF65-F5344CB8AC3E}">
        <p14:creationId xmlns:p14="http://schemas.microsoft.com/office/powerpoint/2010/main" val="107015274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1" r:id="rId3"/>
    <p:sldLayoutId id="2147483732" r:id="rId4"/>
    <p:sldLayoutId id="2147483733"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10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p:titleStyle>
    <p:bodyStyle>
      <a:lvl1pPr marL="0" indent="0" algn="l" defTabSz="914377" rtl="0" eaLnBrk="1" latinLnBrk="0" hangingPunct="1">
        <a:lnSpc>
          <a:spcPct val="100000"/>
        </a:lnSpc>
        <a:spcBef>
          <a:spcPts val="0"/>
        </a:spcBef>
        <a:buFont typeface="Arial" panose="020B0604020202020204" pitchFamily="34" charset="0"/>
        <a:buNone/>
        <a:defRPr sz="4400" kern="1200">
          <a:solidFill>
            <a:schemeClr val="tx1"/>
          </a:solidFill>
          <a:latin typeface="Segoe UI" panose="020B0502040204020203" pitchFamily="34" charset="0"/>
          <a:ea typeface="+mn-ea"/>
          <a:cs typeface="Segoe UI" panose="020B0502040204020203" pitchFamily="34" charset="0"/>
        </a:defRPr>
      </a:lvl1pPr>
      <a:lvl2pPr marL="0" indent="0" algn="l" defTabSz="914377" rtl="0" eaLnBrk="1" latinLnBrk="0" hangingPunct="1">
        <a:lnSpc>
          <a:spcPct val="100000"/>
        </a:lnSpc>
        <a:spcBef>
          <a:spcPts val="0"/>
        </a:spcBef>
        <a:buFont typeface="Arial" panose="020B0604020202020204" pitchFamily="34" charset="0"/>
        <a:buNone/>
        <a:defRPr sz="4000" kern="1200">
          <a:solidFill>
            <a:schemeClr val="tx1"/>
          </a:solidFill>
          <a:latin typeface="Segoe UI" panose="020B0502040204020203" pitchFamily="34" charset="0"/>
          <a:ea typeface="+mn-ea"/>
          <a:cs typeface="Segoe UI" panose="020B0502040204020203" pitchFamily="34" charset="0"/>
        </a:defRPr>
      </a:lvl2pPr>
      <a:lvl3pPr marL="241294" indent="-241294" algn="l" defTabSz="914377" rtl="0" eaLnBrk="1" latinLnBrk="0" hangingPunct="1">
        <a:lnSpc>
          <a:spcPct val="100000"/>
        </a:lnSpc>
        <a:spcBef>
          <a:spcPts val="0"/>
        </a:spcBef>
        <a:buFont typeface="Arial" panose="020B0604020202020204" pitchFamily="34" charset="0"/>
        <a:buChar char="•"/>
        <a:defRPr sz="4000" kern="1200">
          <a:solidFill>
            <a:schemeClr val="tx1"/>
          </a:solidFill>
          <a:latin typeface="Segoe UI" panose="020B0502040204020203" pitchFamily="34" charset="0"/>
          <a:ea typeface="+mn-ea"/>
          <a:cs typeface="Segoe UI" panose="020B0502040204020203" pitchFamily="34" charset="0"/>
        </a:defRPr>
      </a:lvl3pPr>
      <a:lvl4pPr marL="479988" indent="-241294" algn="l" defTabSz="914377" rtl="0" eaLnBrk="1" latinLnBrk="0" hangingPunct="1">
        <a:lnSpc>
          <a:spcPct val="100000"/>
        </a:lnSpc>
        <a:spcBef>
          <a:spcPts val="0"/>
        </a:spcBef>
        <a:buFont typeface="Arial" panose="020B0604020202020204" pitchFamily="34" charset="0"/>
        <a:buChar char="•"/>
        <a:defRPr sz="4000" kern="1200">
          <a:solidFill>
            <a:schemeClr val="tx1"/>
          </a:solidFill>
          <a:latin typeface="Segoe UI" panose="020B0502040204020203" pitchFamily="34" charset="0"/>
          <a:ea typeface="+mn-ea"/>
          <a:cs typeface="Segoe UI" panose="020B0502040204020203" pitchFamily="34" charset="0"/>
        </a:defRPr>
      </a:lvl4pPr>
      <a:lvl5pPr marL="719649" indent="-237061" algn="l" defTabSz="914377" rtl="0" eaLnBrk="1" latinLnBrk="0" hangingPunct="1">
        <a:lnSpc>
          <a:spcPct val="100000"/>
        </a:lnSpc>
        <a:spcBef>
          <a:spcPts val="0"/>
        </a:spcBef>
        <a:buFont typeface="Arial" panose="020B0604020202020204" pitchFamily="34" charset="0"/>
        <a:buChar char="•"/>
        <a:defRPr sz="4000" kern="1200">
          <a:solidFill>
            <a:schemeClr val="tx1"/>
          </a:solidFill>
          <a:latin typeface="Segoe UI" panose="020B0502040204020203" pitchFamily="34" charset="0"/>
          <a:ea typeface="+mn-ea"/>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D7EC2-1919-4878-9DF2-B95435A4235B}"/>
              </a:ext>
            </a:extLst>
          </p:cNvPr>
          <p:cNvSpPr>
            <a:spLocks noGrp="1"/>
          </p:cNvSpPr>
          <p:nvPr>
            <p:ph type="ctrTitle"/>
          </p:nvPr>
        </p:nvSpPr>
        <p:spPr>
          <a:xfrm>
            <a:off x="515007" y="222840"/>
            <a:ext cx="11204027" cy="4359320"/>
          </a:xfrm>
        </p:spPr>
        <p:txBody>
          <a:bodyPr>
            <a:normAutofit/>
          </a:bodyPr>
          <a:lstStyle/>
          <a:p>
            <a:r>
              <a:rPr lang="en-US" sz="4400" dirty="0"/>
              <a:t>How to Improve Our Science: Lessons from the Replication Crisis in Psychology </a:t>
            </a:r>
            <a:br>
              <a:rPr lang="en-US" sz="6600" b="1" dirty="0"/>
            </a:br>
            <a:br>
              <a:rPr lang="en-US" sz="6600" dirty="0"/>
            </a:br>
            <a:r>
              <a:rPr lang="en-US" sz="4000" dirty="0"/>
              <a:t>Daniel Lakens</a:t>
            </a:r>
            <a:endParaRPr lang="en-US" sz="6600" dirty="0"/>
          </a:p>
        </p:txBody>
      </p:sp>
      <p:pic>
        <p:nvPicPr>
          <p:cNvPr id="4" name="Picture 3">
            <a:extLst>
              <a:ext uri="{FF2B5EF4-FFF2-40B4-BE49-F238E27FC236}">
                <a16:creationId xmlns:a16="http://schemas.microsoft.com/office/drawing/2014/main" id="{A40505FD-0364-465A-893D-4DBEF78E9E63}"/>
              </a:ext>
            </a:extLst>
          </p:cNvPr>
          <p:cNvPicPr>
            <a:picLocks noChangeAspect="1"/>
          </p:cNvPicPr>
          <p:nvPr/>
        </p:nvPicPr>
        <p:blipFill>
          <a:blip r:embed="rId3"/>
          <a:stretch>
            <a:fillRect/>
          </a:stretch>
        </p:blipFill>
        <p:spPr>
          <a:xfrm>
            <a:off x="0" y="6129361"/>
            <a:ext cx="3395977" cy="728639"/>
          </a:xfrm>
          <a:prstGeom prst="rect">
            <a:avLst/>
          </a:prstGeom>
        </p:spPr>
      </p:pic>
      <p:pic>
        <p:nvPicPr>
          <p:cNvPr id="3" name="Graphic 2">
            <a:extLst>
              <a:ext uri="{FF2B5EF4-FFF2-40B4-BE49-F238E27FC236}">
                <a16:creationId xmlns:a16="http://schemas.microsoft.com/office/drawing/2014/main" id="{B9C00AF6-AE13-65F3-F8B7-296FDF91FC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48445" y="6126207"/>
            <a:ext cx="2682986" cy="708714"/>
          </a:xfrm>
          <a:prstGeom prst="rect">
            <a:avLst/>
          </a:prstGeom>
        </p:spPr>
      </p:pic>
      <p:pic>
        <p:nvPicPr>
          <p:cNvPr id="5" name="Afbeelding 6">
            <a:extLst>
              <a:ext uri="{FF2B5EF4-FFF2-40B4-BE49-F238E27FC236}">
                <a16:creationId xmlns:a16="http://schemas.microsoft.com/office/drawing/2014/main" id="{9A35086B-9396-42D2-25E3-3D9B89FCC8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76332" y="6129361"/>
            <a:ext cx="4135896" cy="728639"/>
          </a:xfrm>
          <a:prstGeom prst="rect">
            <a:avLst/>
          </a:prstGeom>
        </p:spPr>
      </p:pic>
    </p:spTree>
    <p:extLst>
      <p:ext uri="{BB962C8B-B14F-4D97-AF65-F5344CB8AC3E}">
        <p14:creationId xmlns:p14="http://schemas.microsoft.com/office/powerpoint/2010/main" val="3049149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849B2-6ED8-B657-8513-C9017C3D5E94}"/>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7D5FCF3-BD83-BBC4-5B22-5028B8654004}"/>
              </a:ext>
            </a:extLst>
          </p:cNvPr>
          <p:cNvSpPr>
            <a:spLocks noGrp="1"/>
          </p:cNvSpPr>
          <p:nvPr>
            <p:ph idx="1"/>
          </p:nvPr>
        </p:nvSpPr>
        <p:spPr/>
        <p:txBody>
          <a:bodyPr>
            <a:normAutofit fontScale="92500"/>
          </a:bodyPr>
          <a:lstStyle/>
          <a:p>
            <a:pPr marL="0" indent="0">
              <a:lnSpc>
                <a:spcPct val="110000"/>
              </a:lnSpc>
              <a:buNone/>
            </a:pPr>
            <a:r>
              <a:rPr lang="en-US" sz="4800" dirty="0">
                <a:latin typeface="Segoe UI" panose="020B0502040204020203" pitchFamily="34" charset="0"/>
                <a:cs typeface="Segoe UI" panose="020B0502040204020203" pitchFamily="34" charset="0"/>
              </a:rPr>
              <a:t>And of course, some disagreed there was a crisis at all. Deutsch (1976, p. 134): “Were I to engage in a polemic about theorizing in social psychology, my inclination would be to attack the “doom-criers”, those who assert that social psychology is in a "crisis which it must overcome if it is to survive."“ </a:t>
            </a:r>
            <a:endParaRPr lang="LID4096" sz="4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25967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63DDD-30BC-0C23-FEE1-12B42C979E99}"/>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EBBFA6D-C5E6-DEDF-8336-3068E5E3DF5E}"/>
              </a:ext>
            </a:extLst>
          </p:cNvPr>
          <p:cNvSpPr>
            <a:spLocks noGrp="1"/>
          </p:cNvSpPr>
          <p:nvPr>
            <p:ph idx="1"/>
          </p:nvPr>
        </p:nvSpPr>
        <p:spPr/>
        <p:txBody>
          <a:bodyPr>
            <a:normAutofit/>
          </a:bodyPr>
          <a:lstStyle/>
          <a:p>
            <a:pPr marL="0" indent="0">
              <a:lnSpc>
                <a:spcPct val="100000"/>
              </a:lnSpc>
              <a:buNone/>
            </a:pPr>
            <a:r>
              <a:rPr lang="en-US" sz="5400" dirty="0">
                <a:latin typeface="Segoe UI" panose="020B0502040204020203" pitchFamily="34" charset="0"/>
                <a:cs typeface="Segoe UI" panose="020B0502040204020203" pitchFamily="34" charset="0"/>
              </a:rPr>
              <a:t>So did we solve </a:t>
            </a:r>
            <a:r>
              <a:rPr lang="en-US" sz="5400" i="1" dirty="0">
                <a:latin typeface="Segoe UI" panose="020B0502040204020203" pitchFamily="34" charset="0"/>
                <a:cs typeface="Segoe UI" panose="020B0502040204020203" pitchFamily="34" charset="0"/>
              </a:rPr>
              <a:t>any</a:t>
            </a:r>
            <a:r>
              <a:rPr lang="en-US" sz="5400" dirty="0">
                <a:latin typeface="Segoe UI" panose="020B0502040204020203" pitchFamily="34" charset="0"/>
                <a:cs typeface="Segoe UI" panose="020B0502040204020203" pitchFamily="34" charset="0"/>
              </a:rPr>
              <a:t> of the problems from the previous crisis?</a:t>
            </a:r>
          </a:p>
          <a:p>
            <a:pPr marL="0" indent="0">
              <a:lnSpc>
                <a:spcPct val="100000"/>
              </a:lnSpc>
              <a:buNone/>
            </a:pPr>
            <a:endParaRPr lang="en-US" sz="5400" dirty="0"/>
          </a:p>
          <a:p>
            <a:pPr marL="0" indent="0">
              <a:lnSpc>
                <a:spcPct val="100000"/>
              </a:lnSpc>
              <a:buNone/>
            </a:pPr>
            <a:r>
              <a:rPr lang="en-US" sz="5400" dirty="0">
                <a:latin typeface="Segoe UI" panose="020B0502040204020203" pitchFamily="34" charset="0"/>
                <a:cs typeface="Segoe UI" panose="020B0502040204020203" pitchFamily="34" charset="0"/>
              </a:rPr>
              <a:t>Yes, we solved concerns about research ethics. It is worth reflecting on how we did this. </a:t>
            </a:r>
            <a:endParaRPr lang="LID4096" sz="5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56023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6457D-5C32-6380-9D25-3E4A94D36AB4}"/>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41A61C92-040A-595F-AAA5-02A0B59297C3}"/>
              </a:ext>
            </a:extLst>
          </p:cNvPr>
          <p:cNvSpPr>
            <a:spLocks noGrp="1"/>
          </p:cNvSpPr>
          <p:nvPr>
            <p:ph idx="1"/>
          </p:nvPr>
        </p:nvSpPr>
        <p:spPr/>
        <p:txBody>
          <a:bodyPr>
            <a:normAutofit/>
          </a:bodyPr>
          <a:lstStyle/>
          <a:p>
            <a:pPr marL="0" indent="0">
              <a:lnSpc>
                <a:spcPct val="100000"/>
              </a:lnSpc>
              <a:buNone/>
            </a:pPr>
            <a:r>
              <a:rPr lang="en-US" sz="5400" dirty="0">
                <a:latin typeface="Segoe UI" panose="020B0502040204020203" pitchFamily="34" charset="0"/>
                <a:cs typeface="Segoe UI" panose="020B0502040204020203" pitchFamily="34" charset="0"/>
              </a:rPr>
              <a:t>Questions were raised regarding the acceptability of deception, and whether the negative consequences for subjects were balanced by the positive consequences of the knowledge that was gained.</a:t>
            </a:r>
            <a:endParaRPr lang="LID4096" sz="5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7577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58494-EEB9-9A12-32EC-1C04AB52E1D9}"/>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12E993F-9A05-E0F6-5A93-95D101D7ADCC}"/>
              </a:ext>
            </a:extLst>
          </p:cNvPr>
          <p:cNvSpPr>
            <a:spLocks noGrp="1"/>
          </p:cNvSpPr>
          <p:nvPr>
            <p:ph type="title"/>
          </p:nvPr>
        </p:nvSpPr>
        <p:spPr>
          <a:xfrm>
            <a:off x="1011767" y="691615"/>
            <a:ext cx="10075333" cy="718717"/>
          </a:xfrm>
        </p:spPr>
        <p:txBody>
          <a:bodyPr anchor="ctr">
            <a:normAutofit/>
          </a:bodyPr>
          <a:lstStyle/>
          <a:p>
            <a:pPr marL="0" indent="0">
              <a:buNone/>
            </a:pPr>
            <a:r>
              <a:rPr lang="en-US"/>
              <a:t>	</a:t>
            </a:r>
            <a:endParaRPr lang="LID4096"/>
          </a:p>
        </p:txBody>
      </p:sp>
      <p:pic>
        <p:nvPicPr>
          <p:cNvPr id="1026" name="Picture 2">
            <a:extLst>
              <a:ext uri="{FF2B5EF4-FFF2-40B4-BE49-F238E27FC236}">
                <a16:creationId xmlns:a16="http://schemas.microsoft.com/office/drawing/2014/main" id="{BA0D1551-5D79-2AA9-237B-098CCE2E56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3719" r="-1" b="19614"/>
          <a:stretch/>
        </p:blipFill>
        <p:spPr bwMode="auto">
          <a:xfrm>
            <a:off x="1011766" y="1742189"/>
            <a:ext cx="10075335" cy="3896611"/>
          </a:xfrm>
          <a:prstGeom prst="rect">
            <a:avLst/>
          </a:prstGeom>
          <a:solidFill>
            <a:srgbClr val="FFFFFF"/>
          </a:solidFill>
        </p:spPr>
      </p:pic>
    </p:spTree>
    <p:extLst>
      <p:ext uri="{BB962C8B-B14F-4D97-AF65-F5344CB8AC3E}">
        <p14:creationId xmlns:p14="http://schemas.microsoft.com/office/powerpoint/2010/main" val="1911983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526F6-A7D1-0B8B-6668-6D4C001D8254}"/>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C38B02CF-33D5-5178-399A-2AAC5B50A721}"/>
              </a:ext>
            </a:extLst>
          </p:cNvPr>
          <p:cNvSpPr>
            <a:spLocks noGrp="1"/>
          </p:cNvSpPr>
          <p:nvPr>
            <p:ph idx="1"/>
          </p:nvPr>
        </p:nvSpPr>
        <p:spPr/>
        <p:txBody>
          <a:bodyPr>
            <a:normAutofit/>
          </a:bodyPr>
          <a:lstStyle/>
          <a:p>
            <a:pPr marL="0" indent="0">
              <a:lnSpc>
                <a:spcPct val="100000"/>
              </a:lnSpc>
              <a:buNone/>
            </a:pPr>
            <a:r>
              <a:rPr lang="en-US" sz="5400" dirty="0">
                <a:latin typeface="Segoe UI" panose="020B0502040204020203" pitchFamily="34" charset="0"/>
                <a:cs typeface="Segoe UI" panose="020B0502040204020203" pitchFamily="34" charset="0"/>
              </a:rPr>
              <a:t>The Cook Committee surveyed 18000 APA members, and in 1973 the APA published ‘Ethical Principles in the Conduct of Research with Human Participants’. This led to ethical review boards.</a:t>
            </a:r>
            <a:endParaRPr lang="LID4096" sz="5400" dirty="0">
              <a:latin typeface="Segoe UI" panose="020B0502040204020203" pitchFamily="34" charset="0"/>
              <a:cs typeface="Segoe UI" panose="020B0502040204020203" pitchFamily="34" charset="0"/>
            </a:endParaRPr>
          </a:p>
        </p:txBody>
      </p:sp>
      <p:sp>
        <p:nvSpPr>
          <p:cNvPr id="2" name="Content Placeholder 7">
            <a:extLst>
              <a:ext uri="{FF2B5EF4-FFF2-40B4-BE49-F238E27FC236}">
                <a16:creationId xmlns:a16="http://schemas.microsoft.com/office/drawing/2014/main" id="{BE23067E-C222-4E8B-E362-7C68616443FA}"/>
              </a:ext>
            </a:extLst>
          </p:cNvPr>
          <p:cNvSpPr txBox="1">
            <a:spLocks/>
          </p:cNvSpPr>
          <p:nvPr/>
        </p:nvSpPr>
        <p:spPr>
          <a:xfrm>
            <a:off x="5678290" y="6335769"/>
            <a:ext cx="6391159" cy="530411"/>
          </a:xfrm>
          <a:prstGeom prst="rect">
            <a:avLst/>
          </a:prstGeom>
        </p:spPr>
        <p:txBody>
          <a:bodyPr vert="horz" lIns="0" tIns="0" rIns="0" bIns="0" rtlCol="0">
            <a:normAutofit/>
          </a:bodyPr>
          <a:lstStyle>
            <a:lvl1pPr marL="0" indent="0" algn="l" defTabSz="914377" rtl="0" eaLnBrk="1" latinLnBrk="0" hangingPunct="1">
              <a:lnSpc>
                <a:spcPct val="100000"/>
              </a:lnSpc>
              <a:spcBef>
                <a:spcPts val="0"/>
              </a:spcBef>
              <a:buClr>
                <a:schemeClr val="tx1">
                  <a:lumMod val="65000"/>
                  <a:lumOff val="35000"/>
                </a:schemeClr>
              </a:buClr>
              <a:buSzPct val="100000"/>
              <a:buFont typeface="Open Sans" panose="020B0606030504020204" pitchFamily="34" charset="0"/>
              <a:buNone/>
              <a:defRPr sz="66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1pPr>
            <a:lvl2pPr marL="237744" indent="0" algn="l" defTabSz="914377" rtl="0" eaLnBrk="1" latinLnBrk="0" hangingPunct="1">
              <a:lnSpc>
                <a:spcPct val="100000"/>
              </a:lnSpc>
              <a:spcBef>
                <a:spcPts val="0"/>
              </a:spcBef>
              <a:buClr>
                <a:schemeClr val="tx1">
                  <a:lumMod val="65000"/>
                  <a:lumOff val="35000"/>
                </a:schemeClr>
              </a:buClr>
              <a:buSzPct val="100000"/>
              <a:buFont typeface="Arial" panose="020B0604020202020204" pitchFamily="34" charset="0"/>
              <a:buChar char="•"/>
              <a:defRPr sz="40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2pPr>
            <a:lvl3pPr marL="484632" indent="0" algn="l" defTabSz="914377" rtl="0" eaLnBrk="1" latinLnBrk="0" hangingPunct="1">
              <a:lnSpc>
                <a:spcPct val="100000"/>
              </a:lnSpc>
              <a:spcBef>
                <a:spcPts val="0"/>
              </a:spcBef>
              <a:buClr>
                <a:schemeClr val="tx1">
                  <a:lumMod val="65000"/>
                  <a:lumOff val="35000"/>
                </a:schemeClr>
              </a:buClr>
              <a:buSzPct val="100000"/>
              <a:buFont typeface="Arial" panose="020B0604020202020204" pitchFamily="34" charset="0"/>
              <a:buChar char="•"/>
              <a:defRPr sz="40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3pPr>
            <a:lvl4pPr marL="694944" indent="0" algn="l" defTabSz="914377" rtl="0" eaLnBrk="1" latinLnBrk="0" hangingPunct="1">
              <a:lnSpc>
                <a:spcPct val="100000"/>
              </a:lnSpc>
              <a:spcBef>
                <a:spcPts val="0"/>
              </a:spcBef>
              <a:buClr>
                <a:schemeClr val="tx1">
                  <a:lumMod val="65000"/>
                  <a:lumOff val="35000"/>
                </a:schemeClr>
              </a:buClr>
              <a:buSzPct val="100000"/>
              <a:buFont typeface="Arial" panose="020B0604020202020204" pitchFamily="34" charset="0"/>
              <a:buChar char="•"/>
              <a:defRPr sz="40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4pPr>
            <a:lvl5pPr marL="237744" indent="0" algn="l" defTabSz="914377" rtl="0" eaLnBrk="1" latinLnBrk="0" hangingPunct="1">
              <a:lnSpc>
                <a:spcPct val="100000"/>
              </a:lnSpc>
              <a:spcBef>
                <a:spcPts val="0"/>
              </a:spcBef>
              <a:buClr>
                <a:schemeClr val="tx1">
                  <a:lumMod val="65000"/>
                  <a:lumOff val="35000"/>
                </a:schemeClr>
              </a:buClr>
              <a:buSzPct val="100000"/>
              <a:buFont typeface="Arial" panose="020B0604020202020204" pitchFamily="34" charset="0"/>
              <a:buChar char="•"/>
              <a:defRPr sz="48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2800" dirty="0"/>
              <a:t>Stark, 2010</a:t>
            </a:r>
            <a:endParaRPr lang="LID4096" sz="2800" dirty="0"/>
          </a:p>
        </p:txBody>
      </p:sp>
    </p:spTree>
    <p:extLst>
      <p:ext uri="{BB962C8B-B14F-4D97-AF65-F5344CB8AC3E}">
        <p14:creationId xmlns:p14="http://schemas.microsoft.com/office/powerpoint/2010/main" val="394546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526F6-A7D1-0B8B-6668-6D4C001D8254}"/>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C38B02CF-33D5-5178-399A-2AAC5B50A721}"/>
              </a:ext>
            </a:extLst>
          </p:cNvPr>
          <p:cNvSpPr>
            <a:spLocks noGrp="1"/>
          </p:cNvSpPr>
          <p:nvPr>
            <p:ph idx="1"/>
          </p:nvPr>
        </p:nvSpPr>
        <p:spPr/>
        <p:txBody>
          <a:bodyPr>
            <a:normAutofit/>
          </a:bodyPr>
          <a:lstStyle/>
          <a:p>
            <a:pPr>
              <a:lnSpc>
                <a:spcPct val="110000"/>
              </a:lnSpc>
            </a:pPr>
            <a:r>
              <a:rPr lang="en-US" sz="5400" dirty="0"/>
              <a:t>The APA took action, because they feared that if they would not, action would be forced upon them. </a:t>
            </a:r>
            <a:endParaRPr lang="LID4096" sz="3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62640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942F8-4103-4964-4CB2-ACAFB9DA064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0E47FB-3413-F144-7490-A9E48CBD773C}"/>
              </a:ext>
            </a:extLst>
          </p:cNvPr>
          <p:cNvSpPr>
            <a:spLocks noGrp="1"/>
          </p:cNvSpPr>
          <p:nvPr>
            <p:ph idx="1"/>
          </p:nvPr>
        </p:nvSpPr>
        <p:spPr/>
        <p:txBody>
          <a:bodyPr/>
          <a:lstStyle/>
          <a:p>
            <a:pPr algn="ctr"/>
            <a:r>
              <a:rPr lang="en-US" sz="6600" b="1" dirty="0"/>
              <a:t>Will Open Science Solve the Crisis of Confidence?</a:t>
            </a:r>
            <a:endParaRPr lang="LID4096" b="1" dirty="0"/>
          </a:p>
        </p:txBody>
      </p:sp>
      <p:sp>
        <p:nvSpPr>
          <p:cNvPr id="5" name="Title 4">
            <a:extLst>
              <a:ext uri="{FF2B5EF4-FFF2-40B4-BE49-F238E27FC236}">
                <a16:creationId xmlns:a16="http://schemas.microsoft.com/office/drawing/2014/main" id="{C8EA859F-0B1F-577F-8ED6-E48DA46EA932}"/>
              </a:ext>
            </a:extLst>
          </p:cNvPr>
          <p:cNvSpPr>
            <a:spLocks noGrp="1"/>
          </p:cNvSpPr>
          <p:nvPr>
            <p:ph type="title"/>
          </p:nvPr>
        </p:nvSpPr>
        <p:spPr/>
        <p:txBody>
          <a:bodyPr anchor="ctr"/>
          <a:lstStyle/>
          <a:p>
            <a:pPr algn="ctr"/>
            <a:endParaRPr lang="LID4096" sz="7200" dirty="0"/>
          </a:p>
        </p:txBody>
      </p:sp>
    </p:spTree>
    <p:extLst>
      <p:ext uri="{BB962C8B-B14F-4D97-AF65-F5344CB8AC3E}">
        <p14:creationId xmlns:p14="http://schemas.microsoft.com/office/powerpoint/2010/main" val="3349408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D9781-28B5-D02B-332E-56500F08DA9F}"/>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AD3AFD3-BA3F-8358-5A11-E41609914502}"/>
              </a:ext>
            </a:extLst>
          </p:cNvPr>
          <p:cNvSpPr>
            <a:spLocks noGrp="1"/>
          </p:cNvSpPr>
          <p:nvPr>
            <p:ph idx="1"/>
          </p:nvPr>
        </p:nvSpPr>
        <p:spPr/>
        <p:txBody>
          <a:bodyPr>
            <a:normAutofit/>
          </a:bodyPr>
          <a:lstStyle/>
          <a:p>
            <a:pPr marL="0" indent="0">
              <a:lnSpc>
                <a:spcPct val="120000"/>
              </a:lnSpc>
              <a:buNone/>
            </a:pPr>
            <a:r>
              <a:rPr lang="en-US" sz="6000" dirty="0"/>
              <a:t>Transparency helps to make it possible to identify opportunistic behavior. </a:t>
            </a:r>
            <a:endParaRPr lang="LID4096" sz="6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07427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DCDD6-D438-E85D-3DE6-C9D9DC5DB5F7}"/>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1EBB720-03E4-7821-270C-F86C2F0BDC64}"/>
              </a:ext>
            </a:extLst>
          </p:cNvPr>
          <p:cNvSpPr>
            <a:spLocks noGrp="1"/>
          </p:cNvSpPr>
          <p:nvPr>
            <p:ph idx="1"/>
          </p:nvPr>
        </p:nvSpPr>
        <p:spPr>
          <a:xfrm>
            <a:off x="519953" y="597647"/>
            <a:ext cx="8010271" cy="5797177"/>
          </a:xfrm>
        </p:spPr>
        <p:txBody>
          <a:bodyPr>
            <a:normAutofit fontScale="92500" lnSpcReduction="10000"/>
          </a:bodyPr>
          <a:lstStyle/>
          <a:p>
            <a:pPr marL="342900" indent="-342900">
              <a:lnSpc>
                <a:spcPct val="120000"/>
              </a:lnSpc>
              <a:buAutoNum type="arabicParenR"/>
            </a:pPr>
            <a:r>
              <a:rPr lang="en-US" sz="2800" dirty="0">
                <a:effectLst/>
                <a:ea typeface="Calibri" panose="020F0502020204030204" pitchFamily="34" charset="0"/>
              </a:rPr>
              <a:t>performing unplanned analyses, </a:t>
            </a:r>
          </a:p>
          <a:p>
            <a:pPr marL="342900" indent="-342900">
              <a:lnSpc>
                <a:spcPct val="120000"/>
              </a:lnSpc>
              <a:buAutoNum type="arabicParenR"/>
            </a:pPr>
            <a:r>
              <a:rPr lang="en-US" sz="2800" dirty="0">
                <a:effectLst/>
                <a:ea typeface="Calibri" panose="020F0502020204030204" pitchFamily="34" charset="0"/>
              </a:rPr>
              <a:t>hypothesizing after results are known</a:t>
            </a:r>
          </a:p>
          <a:p>
            <a:pPr marL="342900" indent="-342900">
              <a:lnSpc>
                <a:spcPct val="120000"/>
              </a:lnSpc>
              <a:buAutoNum type="arabicParenR"/>
            </a:pPr>
            <a:r>
              <a:rPr lang="en-US" sz="2800" dirty="0">
                <a:effectLst/>
                <a:ea typeface="Calibri" panose="020F0502020204030204" pitchFamily="34" charset="0"/>
              </a:rPr>
              <a:t>performing a large number of tests and only reporting significant results</a:t>
            </a:r>
          </a:p>
          <a:p>
            <a:pPr marL="342900" indent="-342900">
              <a:lnSpc>
                <a:spcPct val="120000"/>
              </a:lnSpc>
              <a:buAutoNum type="arabicParenR"/>
            </a:pPr>
            <a:r>
              <a:rPr lang="en-US" sz="2800" dirty="0">
                <a:effectLst/>
                <a:ea typeface="Calibri" panose="020F0502020204030204" pitchFamily="34" charset="0"/>
              </a:rPr>
              <a:t>cutting and slicing data in originally unintended ways</a:t>
            </a:r>
          </a:p>
          <a:p>
            <a:pPr marL="342900" indent="-342900">
              <a:lnSpc>
                <a:spcPct val="120000"/>
              </a:lnSpc>
              <a:buAutoNum type="arabicParenR"/>
            </a:pPr>
            <a:r>
              <a:rPr lang="en-US" sz="2800" dirty="0">
                <a:effectLst/>
                <a:ea typeface="Calibri" panose="020F0502020204030204" pitchFamily="34" charset="0"/>
              </a:rPr>
              <a:t>not correcting for multiple comparisons</a:t>
            </a:r>
          </a:p>
          <a:p>
            <a:pPr marL="342900" indent="-342900">
              <a:lnSpc>
                <a:spcPct val="120000"/>
              </a:lnSpc>
              <a:buAutoNum type="arabicParenR"/>
            </a:pPr>
            <a:r>
              <a:rPr lang="en-US" sz="2800" dirty="0">
                <a:ea typeface="Calibri" panose="020F0502020204030204" pitchFamily="34" charset="0"/>
              </a:rPr>
              <a:t>s</a:t>
            </a:r>
            <a:r>
              <a:rPr lang="en-US" sz="2800" dirty="0">
                <a:effectLst/>
                <a:ea typeface="Calibri" panose="020F0502020204030204" pitchFamily="34" charset="0"/>
              </a:rPr>
              <a:t>electively reporting significant results, </a:t>
            </a:r>
          </a:p>
          <a:p>
            <a:pPr marL="342900" indent="-342900">
              <a:lnSpc>
                <a:spcPct val="120000"/>
              </a:lnSpc>
              <a:buAutoNum type="arabicParenR"/>
            </a:pPr>
            <a:r>
              <a:rPr lang="en-US" sz="2800" dirty="0">
                <a:effectLst/>
                <a:ea typeface="Calibri" panose="020F0502020204030204" pitchFamily="34" charset="0"/>
              </a:rPr>
              <a:t>not reporting non-significant results, </a:t>
            </a:r>
          </a:p>
          <a:p>
            <a:pPr marL="342900" indent="-342900">
              <a:lnSpc>
                <a:spcPct val="120000"/>
              </a:lnSpc>
              <a:buAutoNum type="arabicParenR"/>
            </a:pPr>
            <a:r>
              <a:rPr lang="en-US" sz="2800" dirty="0">
                <a:effectLst/>
                <a:ea typeface="Calibri" panose="020F0502020204030204" pitchFamily="34" charset="0"/>
              </a:rPr>
              <a:t>checking for errors after negative results, but not checking for errors after positive results </a:t>
            </a:r>
          </a:p>
          <a:p>
            <a:pPr marL="342900" indent="-342900">
              <a:lnSpc>
                <a:spcPct val="120000"/>
              </a:lnSpc>
              <a:buAutoNum type="arabicParenR"/>
            </a:pPr>
            <a:r>
              <a:rPr lang="en-US" sz="2800" dirty="0">
                <a:effectLst/>
                <a:ea typeface="Calibri" panose="020F0502020204030204" pitchFamily="34" charset="0"/>
              </a:rPr>
              <a:t>reporting statistically significant but practically insignificant effects</a:t>
            </a:r>
            <a:endParaRPr lang="LID4096" sz="8000" dirty="0"/>
          </a:p>
        </p:txBody>
      </p:sp>
      <p:pic>
        <p:nvPicPr>
          <p:cNvPr id="3" name="Picture 2">
            <a:extLst>
              <a:ext uri="{FF2B5EF4-FFF2-40B4-BE49-F238E27FC236}">
                <a16:creationId xmlns:a16="http://schemas.microsoft.com/office/drawing/2014/main" id="{3B3B4D28-7AF4-1007-8C24-13CED303EC84}"/>
              </a:ext>
            </a:extLst>
          </p:cNvPr>
          <p:cNvPicPr>
            <a:picLocks noChangeAspect="1"/>
          </p:cNvPicPr>
          <p:nvPr/>
        </p:nvPicPr>
        <p:blipFill>
          <a:blip r:embed="rId3"/>
          <a:stretch>
            <a:fillRect/>
          </a:stretch>
        </p:blipFill>
        <p:spPr>
          <a:xfrm>
            <a:off x="8419931" y="897030"/>
            <a:ext cx="3343742" cy="5363323"/>
          </a:xfrm>
          <a:prstGeom prst="rect">
            <a:avLst/>
          </a:prstGeom>
        </p:spPr>
      </p:pic>
    </p:spTree>
    <p:extLst>
      <p:ext uri="{BB962C8B-B14F-4D97-AF65-F5344CB8AC3E}">
        <p14:creationId xmlns:p14="http://schemas.microsoft.com/office/powerpoint/2010/main" val="152015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F6CCF-F1FB-C2A2-D780-ACBAE5799F1E}"/>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7EBDC35-CB24-C77A-366B-E8C9CFBD1A93}"/>
              </a:ext>
            </a:extLst>
          </p:cNvPr>
          <p:cNvSpPr>
            <a:spLocks noGrp="1"/>
          </p:cNvSpPr>
          <p:nvPr>
            <p:ph idx="1"/>
          </p:nvPr>
        </p:nvSpPr>
        <p:spPr/>
        <p:txBody>
          <a:bodyPr>
            <a:normAutofit/>
          </a:bodyPr>
          <a:lstStyle/>
          <a:p>
            <a:pPr marL="0" indent="0">
              <a:lnSpc>
                <a:spcPct val="120000"/>
              </a:lnSpc>
              <a:buNone/>
            </a:pPr>
            <a:r>
              <a:rPr lang="en-US" sz="6000" dirty="0"/>
              <a:t>This is arguably the area where most progress has been made this crisis – high awareness, preregistration, Registered Reports, bias detection. </a:t>
            </a:r>
            <a:endParaRPr lang="LID4096" sz="6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89451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C8001-AE04-7B2A-F520-04B9EF761010}"/>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1ADF740-4D88-9730-CD60-E306AE033C72}"/>
              </a:ext>
            </a:extLst>
          </p:cNvPr>
          <p:cNvSpPr>
            <a:spLocks noGrp="1"/>
          </p:cNvSpPr>
          <p:nvPr>
            <p:ph idx="1"/>
          </p:nvPr>
        </p:nvSpPr>
        <p:spPr/>
        <p:txBody>
          <a:bodyPr>
            <a:normAutofit fontScale="92500" lnSpcReduction="10000"/>
          </a:bodyPr>
          <a:lstStyle/>
          <a:p>
            <a:pPr marL="0" indent="0">
              <a:lnSpc>
                <a:spcPct val="110000"/>
              </a:lnSpc>
              <a:buNone/>
            </a:pPr>
            <a:r>
              <a:rPr lang="en-US" sz="5400" dirty="0"/>
              <a:t>Twice in the history of social psychology has there been a crisis of confidence.</a:t>
            </a:r>
          </a:p>
          <a:p>
            <a:pPr marL="0" indent="0">
              <a:lnSpc>
                <a:spcPct val="110000"/>
              </a:lnSpc>
              <a:buNone/>
            </a:pPr>
            <a:endParaRPr lang="en-US" sz="5400" dirty="0">
              <a:latin typeface="Segoe UI" panose="020B0502040204020203" pitchFamily="34" charset="0"/>
              <a:cs typeface="Segoe UI" panose="020B0502040204020203" pitchFamily="34" charset="0"/>
            </a:endParaRPr>
          </a:p>
          <a:p>
            <a:pPr marL="0" indent="0">
              <a:lnSpc>
                <a:spcPct val="110000"/>
              </a:lnSpc>
              <a:buNone/>
            </a:pPr>
            <a:r>
              <a:rPr lang="en-US" sz="5400" dirty="0">
                <a:latin typeface="Segoe UI" panose="020B0502040204020203" pitchFamily="34" charset="0"/>
                <a:cs typeface="Segoe UI" panose="020B0502040204020203" pitchFamily="34" charset="0"/>
              </a:rPr>
              <a:t>The </a:t>
            </a:r>
            <a:r>
              <a:rPr lang="en-US" sz="5400" dirty="0"/>
              <a:t>reasons behind these crises are not specific to psychology. Psychologists just question their science a lot.</a:t>
            </a:r>
            <a:endParaRPr lang="en-US" sz="5400" dirty="0">
              <a:latin typeface="Segoe UI" panose="020B0502040204020203" pitchFamily="34" charset="0"/>
              <a:cs typeface="Segoe UI" panose="020B0502040204020203" pitchFamily="34" charset="0"/>
            </a:endParaRPr>
          </a:p>
          <a:p>
            <a:pPr marL="0" indent="0">
              <a:lnSpc>
                <a:spcPct val="110000"/>
              </a:lnSpc>
              <a:buNone/>
            </a:pPr>
            <a:endParaRPr lang="LID4096" sz="5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13542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C29B4-CF2A-45BF-A96E-22282FB20DD9}"/>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A31F220-F04C-79D0-20B4-7942AF17EE83}"/>
              </a:ext>
            </a:extLst>
          </p:cNvPr>
          <p:cNvSpPr>
            <a:spLocks noGrp="1"/>
          </p:cNvSpPr>
          <p:nvPr>
            <p:ph idx="1"/>
          </p:nvPr>
        </p:nvSpPr>
        <p:spPr/>
        <p:txBody>
          <a:bodyPr>
            <a:normAutofit/>
          </a:bodyPr>
          <a:lstStyle/>
          <a:p>
            <a:r>
              <a:rPr lang="en-US" sz="4800" dirty="0"/>
              <a:t>But opportunistic behavior is only one underlying cause of the reasons for the crisis of confidence. I want to highlight problems due to the lack of coordination.</a:t>
            </a:r>
            <a:endParaRPr lang="LID4096" sz="5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14706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D8724-79B5-33FB-A63C-43345B15CD0C}"/>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BBCF391F-601A-F1A2-D5F4-C70B8D0B4A6B}"/>
              </a:ext>
            </a:extLst>
          </p:cNvPr>
          <p:cNvSpPr>
            <a:spLocks noGrp="1"/>
          </p:cNvSpPr>
          <p:nvPr>
            <p:ph type="title"/>
          </p:nvPr>
        </p:nvSpPr>
        <p:spPr>
          <a:xfrm>
            <a:off x="2095640" y="4737155"/>
            <a:ext cx="8271679" cy="957776"/>
          </a:xfrm>
        </p:spPr>
        <p:txBody>
          <a:bodyPr/>
          <a:lstStyle/>
          <a:p>
            <a:r>
              <a:rPr lang="en-US" dirty="0"/>
              <a:t>Sajedeh Rasti        Krist Vaesen</a:t>
            </a:r>
            <a:endParaRPr lang="LID4096" dirty="0"/>
          </a:p>
        </p:txBody>
      </p:sp>
      <p:pic>
        <p:nvPicPr>
          <p:cNvPr id="2" name="Picture 2" descr="Sajedeh Rasti">
            <a:extLst>
              <a:ext uri="{FF2B5EF4-FFF2-40B4-BE49-F238E27FC236}">
                <a16:creationId xmlns:a16="http://schemas.microsoft.com/office/drawing/2014/main" id="{BCE15C19-4704-ADE3-92EF-5B44F9844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9205" y="1833111"/>
            <a:ext cx="2375876" cy="296984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DFF5C311-1F0C-5F7F-A38D-5689FA3E906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139962" y="1836557"/>
            <a:ext cx="2535385" cy="29663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367D25-2EC3-60A8-844D-A83524C9356C}"/>
              </a:ext>
            </a:extLst>
          </p:cNvPr>
          <p:cNvSpPr txBox="1"/>
          <p:nvPr/>
        </p:nvSpPr>
        <p:spPr>
          <a:xfrm>
            <a:off x="1865875" y="5991498"/>
            <a:ext cx="8724899" cy="830997"/>
          </a:xfrm>
          <a:prstGeom prst="rect">
            <a:avLst/>
          </a:prstGeom>
          <a:noFill/>
        </p:spPr>
        <p:txBody>
          <a:bodyPr wrap="square">
            <a:spAutoFit/>
          </a:bodyPr>
          <a:lstStyle/>
          <a:p>
            <a:r>
              <a:rPr lang="en-US" sz="2400" dirty="0">
                <a:solidFill>
                  <a:schemeClr val="bg1"/>
                </a:solidFill>
                <a:effectLst/>
                <a:latin typeface="Segoe UI" panose="020B0502040204020203" pitchFamily="34" charset="0"/>
                <a:cs typeface="Segoe UI" panose="020B0502040204020203" pitchFamily="34" charset="0"/>
              </a:rPr>
              <a:t>Rasti, S., Vaesen, K., &amp; Lakens, D. (</a:t>
            </a:r>
            <a:r>
              <a:rPr lang="en-US" sz="2400" dirty="0">
                <a:solidFill>
                  <a:schemeClr val="bg1"/>
                </a:solidFill>
                <a:latin typeface="Segoe UI" panose="020B0502040204020203" pitchFamily="34" charset="0"/>
                <a:cs typeface="Segoe UI" panose="020B0502040204020203" pitchFamily="34" charset="0"/>
              </a:rPr>
              <a:t>2025</a:t>
            </a:r>
            <a:r>
              <a:rPr lang="en-US" sz="2400" dirty="0">
                <a:solidFill>
                  <a:schemeClr val="bg1"/>
                </a:solidFill>
                <a:effectLst/>
                <a:latin typeface="Segoe UI" panose="020B0502040204020203" pitchFamily="34" charset="0"/>
                <a:cs typeface="Segoe UI" panose="020B0502040204020203" pitchFamily="34" charset="0"/>
              </a:rPr>
              <a:t>). A systemic approach to better coordination in science. </a:t>
            </a:r>
            <a:r>
              <a:rPr lang="en-US" sz="2400" i="1" dirty="0">
                <a:solidFill>
                  <a:schemeClr val="bg1"/>
                </a:solidFill>
                <a:effectLst/>
                <a:latin typeface="Segoe UI" panose="020B0502040204020203" pitchFamily="34" charset="0"/>
                <a:cs typeface="Segoe UI" panose="020B0502040204020203" pitchFamily="34" charset="0"/>
              </a:rPr>
              <a:t>Nature Human Behavior.</a:t>
            </a:r>
          </a:p>
        </p:txBody>
      </p:sp>
    </p:spTree>
    <p:extLst>
      <p:ext uri="{BB962C8B-B14F-4D97-AF65-F5344CB8AC3E}">
        <p14:creationId xmlns:p14="http://schemas.microsoft.com/office/powerpoint/2010/main" val="17345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6FF06-BB88-11A4-27DD-50B3C8871A9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E91F9F-AF0E-0BCD-482B-65AABE7D82E2}"/>
              </a:ext>
            </a:extLst>
          </p:cNvPr>
          <p:cNvSpPr>
            <a:spLocks noGrp="1"/>
          </p:cNvSpPr>
          <p:nvPr>
            <p:ph idx="1"/>
          </p:nvPr>
        </p:nvSpPr>
        <p:spPr>
          <a:xfrm>
            <a:off x="520124" y="597733"/>
            <a:ext cx="11175520" cy="5797000"/>
          </a:xfrm>
        </p:spPr>
        <p:txBody>
          <a:bodyPr>
            <a:noAutofit/>
          </a:bodyPr>
          <a:lstStyle/>
          <a:p>
            <a:pPr>
              <a:lnSpc>
                <a:spcPct val="100000"/>
              </a:lnSpc>
            </a:pPr>
            <a:r>
              <a:rPr lang="en-US" sz="6000" dirty="0"/>
              <a:t>1. Coordination is necessary to answer complex questions. </a:t>
            </a:r>
          </a:p>
          <a:p>
            <a:pPr>
              <a:lnSpc>
                <a:spcPct val="100000"/>
              </a:lnSpc>
            </a:pPr>
            <a:endParaRPr lang="en-US" sz="4400" dirty="0"/>
          </a:p>
          <a:p>
            <a:pPr>
              <a:lnSpc>
                <a:spcPct val="100000"/>
              </a:lnSpc>
            </a:pPr>
            <a:r>
              <a:rPr lang="en-US" sz="4400" dirty="0"/>
              <a:t>The more interdependencies exist between the work that needs to be done to answer a question, the more we need to coordinate.</a:t>
            </a:r>
            <a:endParaRPr lang="en-NL" sz="4400" dirty="0"/>
          </a:p>
        </p:txBody>
      </p:sp>
    </p:spTree>
    <p:extLst>
      <p:ext uri="{BB962C8B-B14F-4D97-AF65-F5344CB8AC3E}">
        <p14:creationId xmlns:p14="http://schemas.microsoft.com/office/powerpoint/2010/main" val="1850093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926A6-84E3-923A-B0AA-15ACA506D1E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34884A-E5AA-C590-7658-EA4708CBA901}"/>
              </a:ext>
            </a:extLst>
          </p:cNvPr>
          <p:cNvSpPr>
            <a:spLocks noGrp="1"/>
          </p:cNvSpPr>
          <p:nvPr>
            <p:ph idx="1"/>
          </p:nvPr>
        </p:nvSpPr>
        <p:spPr>
          <a:xfrm>
            <a:off x="520124" y="597733"/>
            <a:ext cx="11175520" cy="5797000"/>
          </a:xfrm>
        </p:spPr>
        <p:txBody>
          <a:bodyPr>
            <a:noAutofit/>
          </a:bodyPr>
          <a:lstStyle/>
          <a:p>
            <a:pPr>
              <a:lnSpc>
                <a:spcPct val="100000"/>
              </a:lnSpc>
            </a:pPr>
            <a:r>
              <a:rPr lang="en-US" sz="6000" dirty="0"/>
              <a:t>2. Coordination increases quality through specialization. </a:t>
            </a:r>
          </a:p>
          <a:p>
            <a:pPr>
              <a:lnSpc>
                <a:spcPct val="100000"/>
              </a:lnSpc>
            </a:pPr>
            <a:endParaRPr lang="en-US" sz="4400" dirty="0"/>
          </a:p>
          <a:p>
            <a:pPr>
              <a:lnSpc>
                <a:spcPct val="100000"/>
              </a:lnSpc>
            </a:pPr>
            <a:r>
              <a:rPr lang="en-US" sz="4400" dirty="0"/>
              <a:t>Given a fixed amount of time, the expertise that any single researcher can develop is limited.</a:t>
            </a:r>
            <a:endParaRPr lang="en-NL" sz="4400" dirty="0"/>
          </a:p>
        </p:txBody>
      </p:sp>
    </p:spTree>
    <p:extLst>
      <p:ext uri="{BB962C8B-B14F-4D97-AF65-F5344CB8AC3E}">
        <p14:creationId xmlns:p14="http://schemas.microsoft.com/office/powerpoint/2010/main" val="4003331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A5679-1A59-604A-B0D0-47D8B48F746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0D302A-399E-E3E7-D19C-CB51CA265D63}"/>
              </a:ext>
            </a:extLst>
          </p:cNvPr>
          <p:cNvSpPr>
            <a:spLocks noGrp="1"/>
          </p:cNvSpPr>
          <p:nvPr>
            <p:ph idx="1"/>
          </p:nvPr>
        </p:nvSpPr>
        <p:spPr>
          <a:xfrm>
            <a:off x="520124" y="597733"/>
            <a:ext cx="11175520" cy="5797000"/>
          </a:xfrm>
        </p:spPr>
        <p:txBody>
          <a:bodyPr>
            <a:noAutofit/>
          </a:bodyPr>
          <a:lstStyle/>
          <a:p>
            <a:pPr>
              <a:lnSpc>
                <a:spcPct val="100000"/>
              </a:lnSpc>
            </a:pPr>
            <a:r>
              <a:rPr lang="en-US" sz="6000" dirty="0"/>
              <a:t>3. Coordination enables research prioritization.</a:t>
            </a:r>
          </a:p>
          <a:p>
            <a:pPr>
              <a:lnSpc>
                <a:spcPct val="100000"/>
              </a:lnSpc>
            </a:pPr>
            <a:endParaRPr lang="en-US" sz="6000" dirty="0"/>
          </a:p>
          <a:p>
            <a:r>
              <a:rPr lang="en-US" sz="4400" dirty="0"/>
              <a:t>We might be trying to examine too many things, in a too distributed manner. Maybe we need to prioritize which questions to address and tackle them in order. </a:t>
            </a:r>
            <a:endParaRPr lang="en-NL" sz="3200" dirty="0"/>
          </a:p>
          <a:p>
            <a:pPr>
              <a:lnSpc>
                <a:spcPct val="100000"/>
              </a:lnSpc>
            </a:pPr>
            <a:endParaRPr lang="en-NL" sz="4400" dirty="0"/>
          </a:p>
        </p:txBody>
      </p:sp>
    </p:spTree>
    <p:extLst>
      <p:ext uri="{BB962C8B-B14F-4D97-AF65-F5344CB8AC3E}">
        <p14:creationId xmlns:p14="http://schemas.microsoft.com/office/powerpoint/2010/main" val="2163472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0124" y="597733"/>
            <a:ext cx="11175520" cy="5797000"/>
          </a:xfrm>
        </p:spPr>
        <p:txBody>
          <a:bodyPr>
            <a:noAutofit/>
          </a:bodyPr>
          <a:lstStyle/>
          <a:p>
            <a:pPr>
              <a:lnSpc>
                <a:spcPct val="100000"/>
              </a:lnSpc>
            </a:pPr>
            <a:r>
              <a:rPr lang="en-US" sz="6000" dirty="0"/>
              <a:t>Originally organized by the NIH to promote coordination among researchers in a specific field, </a:t>
            </a:r>
            <a:r>
              <a:rPr lang="en-US" sz="6000" b="1" dirty="0"/>
              <a:t>consensus conferences</a:t>
            </a:r>
            <a:r>
              <a:rPr lang="en-US" sz="6000" dirty="0"/>
              <a:t> are now self-organized by researchers in health research. </a:t>
            </a:r>
            <a:endParaRPr lang="en-NL" sz="4400" dirty="0"/>
          </a:p>
        </p:txBody>
      </p:sp>
    </p:spTree>
    <p:extLst>
      <p:ext uri="{BB962C8B-B14F-4D97-AF65-F5344CB8AC3E}">
        <p14:creationId xmlns:p14="http://schemas.microsoft.com/office/powerpoint/2010/main" val="3995076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E6B4-A3D2-AE28-6500-89059B1C472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360DC2-66AC-9EBB-F398-4149FC0B31C1}"/>
              </a:ext>
            </a:extLst>
          </p:cNvPr>
          <p:cNvSpPr>
            <a:spLocks noGrp="1"/>
          </p:cNvSpPr>
          <p:nvPr>
            <p:ph idx="1"/>
          </p:nvPr>
        </p:nvSpPr>
        <p:spPr>
          <a:xfrm>
            <a:off x="520124" y="597733"/>
            <a:ext cx="11175520" cy="5797000"/>
          </a:xfrm>
        </p:spPr>
        <p:txBody>
          <a:bodyPr>
            <a:noAutofit/>
          </a:bodyPr>
          <a:lstStyle/>
          <a:p>
            <a:pPr>
              <a:lnSpc>
                <a:spcPct val="100000"/>
              </a:lnSpc>
            </a:pPr>
            <a:r>
              <a:rPr lang="en-US" sz="6000" dirty="0"/>
              <a:t>4. Coordination creates careers for team players.</a:t>
            </a:r>
          </a:p>
          <a:p>
            <a:pPr>
              <a:lnSpc>
                <a:spcPct val="100000"/>
              </a:lnSpc>
            </a:pPr>
            <a:endParaRPr lang="en-US" sz="4400" dirty="0"/>
          </a:p>
          <a:p>
            <a:pPr>
              <a:lnSpc>
                <a:spcPct val="100000"/>
              </a:lnSpc>
            </a:pPr>
            <a:r>
              <a:rPr lang="en-US" sz="4400" dirty="0"/>
              <a:t>People want to do work that matches their values. A competitive system turns people away from academia (regrettably, not all places in academia work like Psicostat!).</a:t>
            </a:r>
            <a:endParaRPr lang="en-NL" sz="4400" dirty="0"/>
          </a:p>
        </p:txBody>
      </p:sp>
    </p:spTree>
    <p:extLst>
      <p:ext uri="{BB962C8B-B14F-4D97-AF65-F5344CB8AC3E}">
        <p14:creationId xmlns:p14="http://schemas.microsoft.com/office/powerpoint/2010/main" val="2195855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BCDA1-03E0-A2C0-9AF3-E10101FB620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53D9C0-1D89-0C3E-0104-FDB2439D4D42}"/>
              </a:ext>
            </a:extLst>
          </p:cNvPr>
          <p:cNvSpPr>
            <a:spLocks noGrp="1"/>
          </p:cNvSpPr>
          <p:nvPr>
            <p:ph idx="1"/>
          </p:nvPr>
        </p:nvSpPr>
        <p:spPr>
          <a:xfrm>
            <a:off x="520124" y="597733"/>
            <a:ext cx="11175520" cy="5797000"/>
          </a:xfrm>
        </p:spPr>
        <p:txBody>
          <a:bodyPr>
            <a:noAutofit/>
          </a:bodyPr>
          <a:lstStyle/>
          <a:p>
            <a:pPr>
              <a:lnSpc>
                <a:spcPct val="100000"/>
              </a:lnSpc>
            </a:pPr>
            <a:r>
              <a:rPr lang="en-US" sz="6000" dirty="0"/>
              <a:t>5. Coordination can help to resolve longstanding disagreements. </a:t>
            </a:r>
          </a:p>
          <a:p>
            <a:pPr>
              <a:lnSpc>
                <a:spcPct val="100000"/>
              </a:lnSpc>
            </a:pPr>
            <a:endParaRPr lang="en-US" sz="6000" dirty="0"/>
          </a:p>
          <a:p>
            <a:pPr>
              <a:lnSpc>
                <a:spcPct val="100000"/>
              </a:lnSpc>
            </a:pPr>
            <a:r>
              <a:rPr lang="en-US" sz="4400" dirty="0"/>
              <a:t>Adversarial collaborations, Red Teams, actually engaging with criticism. </a:t>
            </a:r>
            <a:endParaRPr lang="en-NL" sz="3200" dirty="0"/>
          </a:p>
        </p:txBody>
      </p:sp>
    </p:spTree>
    <p:extLst>
      <p:ext uri="{BB962C8B-B14F-4D97-AF65-F5344CB8AC3E}">
        <p14:creationId xmlns:p14="http://schemas.microsoft.com/office/powerpoint/2010/main" val="2607710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98A02-0CF8-E515-E51C-584021A050D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C3EB48-31D7-528C-F888-92EF0F27976D}"/>
              </a:ext>
            </a:extLst>
          </p:cNvPr>
          <p:cNvSpPr>
            <a:spLocks noGrp="1"/>
          </p:cNvSpPr>
          <p:nvPr>
            <p:ph idx="1"/>
          </p:nvPr>
        </p:nvSpPr>
        <p:spPr>
          <a:xfrm>
            <a:off x="520124" y="597733"/>
            <a:ext cx="11175520" cy="5797000"/>
          </a:xfrm>
        </p:spPr>
        <p:txBody>
          <a:bodyPr>
            <a:noAutofit/>
          </a:bodyPr>
          <a:lstStyle/>
          <a:p>
            <a:pPr>
              <a:lnSpc>
                <a:spcPct val="100000"/>
              </a:lnSpc>
            </a:pPr>
            <a:r>
              <a:rPr lang="en-US" sz="6000" dirty="0"/>
              <a:t>6. Coordination can create a more cumulative science. </a:t>
            </a:r>
            <a:endParaRPr lang="en-NL" sz="4400" dirty="0"/>
          </a:p>
        </p:txBody>
      </p:sp>
    </p:spTree>
    <p:extLst>
      <p:ext uri="{BB962C8B-B14F-4D97-AF65-F5344CB8AC3E}">
        <p14:creationId xmlns:p14="http://schemas.microsoft.com/office/powerpoint/2010/main" val="814795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0124" y="597733"/>
            <a:ext cx="7103084" cy="5797000"/>
          </a:xfrm>
        </p:spPr>
        <p:txBody>
          <a:bodyPr>
            <a:noAutofit/>
          </a:bodyPr>
          <a:lstStyle/>
          <a:p>
            <a:pPr>
              <a:lnSpc>
                <a:spcPct val="100000"/>
              </a:lnSpc>
            </a:pPr>
            <a:r>
              <a:rPr lang="en-US" sz="3200" dirty="0"/>
              <a:t>“There is an awful lot of talk about ground breaking research, which I find an interesting comparison. Because ground breaking is what you do when you start a building. You go into a field and you dig a hole into the ground. If you are only rewarded for ground breaking research there is going to be an awful lot of fields with a small hole in, and no buildings.”</a:t>
            </a:r>
            <a:endParaRPr lang="en-NL" sz="2000" dirty="0"/>
          </a:p>
        </p:txBody>
      </p:sp>
      <p:pic>
        <p:nvPicPr>
          <p:cNvPr id="3" name="Picture 2" descr="Ottoline Leyser - Wikipedia">
            <a:extLst>
              <a:ext uri="{FF2B5EF4-FFF2-40B4-BE49-F238E27FC236}">
                <a16:creationId xmlns:a16="http://schemas.microsoft.com/office/drawing/2014/main" id="{BE7C5C5C-4B09-4653-910E-39600213F22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1403" y="597733"/>
            <a:ext cx="3934649" cy="4619050"/>
          </a:xfrm>
          <a:prstGeom prst="rect">
            <a:avLst/>
          </a:prstGeom>
          <a:noFill/>
          <a:ln>
            <a:noFill/>
          </a:ln>
        </p:spPr>
      </p:pic>
      <p:sp>
        <p:nvSpPr>
          <p:cNvPr id="8" name="TextBox 7">
            <a:extLst>
              <a:ext uri="{FF2B5EF4-FFF2-40B4-BE49-F238E27FC236}">
                <a16:creationId xmlns:a16="http://schemas.microsoft.com/office/drawing/2014/main" id="{100D41A5-6BC9-4D9B-B97F-2CC22EC6A19E}"/>
              </a:ext>
            </a:extLst>
          </p:cNvPr>
          <p:cNvSpPr txBox="1"/>
          <p:nvPr/>
        </p:nvSpPr>
        <p:spPr>
          <a:xfrm>
            <a:off x="8468132" y="6396335"/>
            <a:ext cx="3723868" cy="461665"/>
          </a:xfrm>
          <a:prstGeom prst="rect">
            <a:avLst/>
          </a:prstGeom>
          <a:noFill/>
        </p:spPr>
        <p:txBody>
          <a:bodyPr wrap="square" rtlCol="0">
            <a:spAutoFit/>
          </a:bodyPr>
          <a:lstStyle/>
          <a:p>
            <a:pPr algn="r"/>
            <a:r>
              <a:rPr lang="en-US" sz="2400" dirty="0">
                <a:latin typeface="Segoe UI" panose="020B0502040204020203" pitchFamily="34" charset="0"/>
                <a:cs typeface="Segoe UI" panose="020B0502040204020203" pitchFamily="34" charset="0"/>
              </a:rPr>
              <a:t>Ottoline </a:t>
            </a:r>
            <a:r>
              <a:rPr lang="en-US" sz="2400" dirty="0" err="1">
                <a:latin typeface="Segoe UI" panose="020B0502040204020203" pitchFamily="34" charset="0"/>
                <a:cs typeface="Segoe UI" panose="020B0502040204020203" pitchFamily="34" charset="0"/>
              </a:rPr>
              <a:t>Leyser</a:t>
            </a:r>
            <a:endParaRPr lang="LID4096" sz="2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00286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2AE10-EADC-8954-DCD4-48E2CEE28A92}"/>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CB95C22F-819E-E17C-876D-CE715A3AF9E7}"/>
              </a:ext>
            </a:extLst>
          </p:cNvPr>
          <p:cNvSpPr>
            <a:spLocks noGrp="1"/>
          </p:cNvSpPr>
          <p:nvPr>
            <p:ph idx="1"/>
          </p:nvPr>
        </p:nvSpPr>
        <p:spPr/>
        <p:txBody>
          <a:bodyPr>
            <a:normAutofit fontScale="85000" lnSpcReduction="20000"/>
          </a:bodyPr>
          <a:lstStyle/>
          <a:p>
            <a:pPr marL="0" indent="0">
              <a:lnSpc>
                <a:spcPct val="120000"/>
              </a:lnSpc>
              <a:buNone/>
            </a:pPr>
            <a:r>
              <a:rPr lang="en-US" sz="5400" dirty="0"/>
              <a:t>Elms (1975, p. 967) writes “many social psychologists appear to have lost not only their enthusiasm but also their sense of direction and their faith in the discipline's future. Whether they are experiencing an identity crisis, a paradigmatic crisis, or a crisis of confidence, most seem agreed that a crisis is at hand.”</a:t>
            </a:r>
            <a:endParaRPr lang="LID4096" sz="5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00297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0124" y="597733"/>
            <a:ext cx="11175520" cy="5797000"/>
          </a:xfrm>
        </p:spPr>
        <p:txBody>
          <a:bodyPr>
            <a:noAutofit/>
          </a:bodyPr>
          <a:lstStyle/>
          <a:p>
            <a:pPr>
              <a:lnSpc>
                <a:spcPct val="100000"/>
              </a:lnSpc>
            </a:pPr>
            <a:endParaRPr lang="en-NL" sz="4000" dirty="0"/>
          </a:p>
        </p:txBody>
      </p:sp>
      <p:graphicFrame>
        <p:nvGraphicFramePr>
          <p:cNvPr id="3" name="Object 2">
            <a:extLst>
              <a:ext uri="{FF2B5EF4-FFF2-40B4-BE49-F238E27FC236}">
                <a16:creationId xmlns:a16="http://schemas.microsoft.com/office/drawing/2014/main" id="{D0D773DD-E8FB-4E97-B720-BF90D0A664C1}"/>
              </a:ext>
            </a:extLst>
          </p:cNvPr>
          <p:cNvGraphicFramePr>
            <a:graphicFrameLocks noChangeAspect="1"/>
          </p:cNvGraphicFramePr>
          <p:nvPr/>
        </p:nvGraphicFramePr>
        <p:xfrm>
          <a:off x="496356" y="273276"/>
          <a:ext cx="5230977" cy="6445914"/>
        </p:xfrm>
        <a:graphic>
          <a:graphicData uri="http://schemas.openxmlformats.org/presentationml/2006/ole">
            <mc:AlternateContent xmlns:mc="http://schemas.openxmlformats.org/markup-compatibility/2006">
              <mc:Choice xmlns:v="urn:schemas-microsoft-com:vml" Requires="v">
                <p:oleObj name="Bitmap Image" r:id="rId2" imgW="2952720" imgH="3638520" progId="PBrush">
                  <p:embed/>
                </p:oleObj>
              </mc:Choice>
              <mc:Fallback>
                <p:oleObj name="Bitmap Image" r:id="rId2" imgW="2952720" imgH="3638520" progId="PBrush">
                  <p:embed/>
                  <p:pic>
                    <p:nvPicPr>
                      <p:cNvPr id="3" name="Object 2">
                        <a:extLst>
                          <a:ext uri="{FF2B5EF4-FFF2-40B4-BE49-F238E27FC236}">
                            <a16:creationId xmlns:a16="http://schemas.microsoft.com/office/drawing/2014/main" id="{D0D773DD-E8FB-4E97-B720-BF90D0A664C1}"/>
                          </a:ext>
                        </a:extLst>
                      </p:cNvPr>
                      <p:cNvPicPr/>
                      <p:nvPr/>
                    </p:nvPicPr>
                    <p:blipFill>
                      <a:blip r:embed="rId3"/>
                      <a:stretch>
                        <a:fillRect/>
                      </a:stretch>
                    </p:blipFill>
                    <p:spPr>
                      <a:xfrm>
                        <a:off x="496356" y="273276"/>
                        <a:ext cx="5230977" cy="6445914"/>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5E82CE5B-A6BA-447E-8399-67B5DC13BBC6}"/>
              </a:ext>
            </a:extLst>
          </p:cNvPr>
          <p:cNvSpPr txBox="1"/>
          <p:nvPr/>
        </p:nvSpPr>
        <p:spPr>
          <a:xfrm>
            <a:off x="5958038" y="6396335"/>
            <a:ext cx="6233962" cy="461665"/>
          </a:xfrm>
          <a:prstGeom prst="rect">
            <a:avLst/>
          </a:prstGeom>
          <a:noFill/>
        </p:spPr>
        <p:txBody>
          <a:bodyPr wrap="square" rtlCol="0">
            <a:spAutoFit/>
          </a:bodyPr>
          <a:lstStyle/>
          <a:p>
            <a:pPr algn="r"/>
            <a:r>
              <a:rPr lang="en-US" sz="2400" dirty="0">
                <a:latin typeface="Segoe UI" panose="020B0502040204020203" pitchFamily="34" charset="0"/>
                <a:cs typeface="Segoe UI" panose="020B0502040204020203" pitchFamily="34" charset="0"/>
              </a:rPr>
              <a:t>Forscher, 1963, Chaos in the Brickyard</a:t>
            </a:r>
            <a:endParaRPr lang="LID4096" sz="2400" dirty="0">
              <a:latin typeface="Segoe UI" panose="020B0502040204020203" pitchFamily="34" charset="0"/>
              <a:cs typeface="Segoe UI" panose="020B0502040204020203" pitchFamily="34" charset="0"/>
            </a:endParaRPr>
          </a:p>
        </p:txBody>
      </p:sp>
      <p:pic>
        <p:nvPicPr>
          <p:cNvPr id="8" name="Picture 7">
            <a:extLst>
              <a:ext uri="{FF2B5EF4-FFF2-40B4-BE49-F238E27FC236}">
                <a16:creationId xmlns:a16="http://schemas.microsoft.com/office/drawing/2014/main" id="{38997933-8F34-4ABD-AEAB-1CCE1D89BC89}"/>
              </a:ext>
            </a:extLst>
          </p:cNvPr>
          <p:cNvPicPr>
            <a:picLocks noChangeAspect="1"/>
          </p:cNvPicPr>
          <p:nvPr/>
        </p:nvPicPr>
        <p:blipFill>
          <a:blip r:embed="rId4"/>
          <a:stretch>
            <a:fillRect/>
          </a:stretch>
        </p:blipFill>
        <p:spPr>
          <a:xfrm>
            <a:off x="6184058" y="241563"/>
            <a:ext cx="5054860" cy="4210266"/>
          </a:xfrm>
          <a:prstGeom prst="rect">
            <a:avLst/>
          </a:prstGeom>
        </p:spPr>
      </p:pic>
      <p:pic>
        <p:nvPicPr>
          <p:cNvPr id="5" name="Picture 4">
            <a:extLst>
              <a:ext uri="{FF2B5EF4-FFF2-40B4-BE49-F238E27FC236}">
                <a16:creationId xmlns:a16="http://schemas.microsoft.com/office/drawing/2014/main" id="{4FD543C8-0A39-12D7-137C-E268CD61770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75077" y="4508357"/>
            <a:ext cx="1829847" cy="1829847"/>
          </a:xfrm>
          <a:prstGeom prst="rect">
            <a:avLst/>
          </a:prstGeom>
          <a:noFill/>
          <a:ln>
            <a:noFill/>
          </a:ln>
        </p:spPr>
      </p:pic>
    </p:spTree>
    <p:extLst>
      <p:ext uri="{BB962C8B-B14F-4D97-AF65-F5344CB8AC3E}">
        <p14:creationId xmlns:p14="http://schemas.microsoft.com/office/powerpoint/2010/main" val="227990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0124" y="597733"/>
            <a:ext cx="11175520" cy="5797000"/>
          </a:xfrm>
        </p:spPr>
        <p:txBody>
          <a:bodyPr>
            <a:noAutofit/>
          </a:bodyPr>
          <a:lstStyle/>
          <a:p>
            <a:pPr>
              <a:lnSpc>
                <a:spcPct val="100000"/>
              </a:lnSpc>
            </a:pPr>
            <a:r>
              <a:rPr lang="en-US" sz="4000" dirty="0"/>
              <a:t>Building an edifice requires a research </a:t>
            </a:r>
            <a:r>
              <a:rPr lang="en-US" sz="4000" i="1" dirty="0"/>
              <a:t>line</a:t>
            </a:r>
            <a:r>
              <a:rPr lang="en-US" sz="4000" dirty="0"/>
              <a:t>, not a </a:t>
            </a:r>
            <a:r>
              <a:rPr lang="en-US" sz="4000" i="1" dirty="0"/>
              <a:t>study</a:t>
            </a:r>
            <a:r>
              <a:rPr lang="en-US" sz="4000" dirty="0"/>
              <a:t>, which requires that a </a:t>
            </a:r>
            <a:r>
              <a:rPr lang="en-US" sz="4000" b="1" dirty="0"/>
              <a:t>concept is defined </a:t>
            </a:r>
            <a:r>
              <a:rPr lang="en-US" sz="4000" dirty="0"/>
              <a:t>well, a good </a:t>
            </a:r>
            <a:r>
              <a:rPr lang="en-US" sz="4000" b="1" dirty="0"/>
              <a:t>measure</a:t>
            </a:r>
            <a:r>
              <a:rPr lang="en-US" sz="4000" dirty="0"/>
              <a:t> is developed, a larger set of </a:t>
            </a:r>
            <a:r>
              <a:rPr lang="en-US" sz="4000" b="1" dirty="0"/>
              <a:t>moderators and boundary conditions is explored</a:t>
            </a:r>
            <a:r>
              <a:rPr lang="en-US" sz="4000" dirty="0"/>
              <a:t>, the </a:t>
            </a:r>
            <a:r>
              <a:rPr lang="en-US" sz="4000" b="1" dirty="0"/>
              <a:t>generalizability</a:t>
            </a:r>
            <a:r>
              <a:rPr lang="en-US" sz="4000" dirty="0"/>
              <a:t> of the effect is established, and perhaps even some </a:t>
            </a:r>
            <a:r>
              <a:rPr lang="en-US" sz="4000" b="1" dirty="0"/>
              <a:t>applied research </a:t>
            </a:r>
            <a:r>
              <a:rPr lang="en-US" sz="4000" dirty="0"/>
              <a:t>to demonstrate that the theoretical knowledge can be used to generate useful interventions. </a:t>
            </a:r>
            <a:endParaRPr lang="en-NL" sz="2800" dirty="0"/>
          </a:p>
        </p:txBody>
      </p:sp>
    </p:spTree>
    <p:extLst>
      <p:ext uri="{BB962C8B-B14F-4D97-AF65-F5344CB8AC3E}">
        <p14:creationId xmlns:p14="http://schemas.microsoft.com/office/powerpoint/2010/main" val="1663738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DA819-DC66-0DBB-E971-CC7D28FC02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6156CE-2F3E-20EA-0206-90515D0076A6}"/>
              </a:ext>
            </a:extLst>
          </p:cNvPr>
          <p:cNvSpPr>
            <a:spLocks noGrp="1"/>
          </p:cNvSpPr>
          <p:nvPr>
            <p:ph type="ctrTitle"/>
          </p:nvPr>
        </p:nvSpPr>
        <p:spPr>
          <a:xfrm>
            <a:off x="515007" y="222839"/>
            <a:ext cx="11204027" cy="6223227"/>
          </a:xfrm>
        </p:spPr>
        <p:txBody>
          <a:bodyPr anchor="ctr">
            <a:normAutofit/>
          </a:bodyPr>
          <a:lstStyle/>
          <a:p>
            <a:pPr>
              <a:lnSpc>
                <a:spcPct val="100000"/>
              </a:lnSpc>
            </a:pPr>
            <a:r>
              <a:rPr lang="en-US" sz="6600" b="1"/>
              <a:t>Thanks!</a:t>
            </a:r>
            <a:endParaRPr lang="en-US" sz="6600" dirty="0"/>
          </a:p>
        </p:txBody>
      </p:sp>
    </p:spTree>
    <p:extLst>
      <p:ext uri="{BB962C8B-B14F-4D97-AF65-F5344CB8AC3E}">
        <p14:creationId xmlns:p14="http://schemas.microsoft.com/office/powerpoint/2010/main" val="2479913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DA819-DC66-0DBB-E971-CC7D28FC025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9D90BA-1381-A819-732A-927CF20AF4A3}"/>
              </a:ext>
            </a:extLst>
          </p:cNvPr>
          <p:cNvSpPr>
            <a:spLocks noGrp="1"/>
          </p:cNvSpPr>
          <p:nvPr>
            <p:ph idx="1"/>
          </p:nvPr>
        </p:nvSpPr>
        <p:spPr/>
        <p:txBody>
          <a:bodyPr>
            <a:normAutofit/>
          </a:bodyPr>
          <a:lstStyle/>
          <a:p>
            <a:pPr algn="ctr">
              <a:lnSpc>
                <a:spcPct val="100000"/>
              </a:lnSpc>
            </a:pPr>
            <a:r>
              <a:rPr lang="en-US" sz="6000" dirty="0">
                <a:ea typeface="Calibri" panose="020F0502020204030204" pitchFamily="34" charset="0"/>
              </a:rPr>
              <a:t>“</a:t>
            </a:r>
            <a:r>
              <a:rPr lang="en-US" sz="6000" dirty="0">
                <a:effectLst/>
                <a:ea typeface="Calibri" panose="020F0502020204030204" pitchFamily="34" charset="0"/>
              </a:rPr>
              <a:t>The history of social psychology illustrates the importance of the replication of findings in that many of its initial results have not been confirmed by later investigations.”</a:t>
            </a:r>
            <a:endParaRPr lang="LID4096" sz="28700" dirty="0"/>
          </a:p>
        </p:txBody>
      </p:sp>
      <p:sp>
        <p:nvSpPr>
          <p:cNvPr id="2" name="Content Placeholder 7">
            <a:extLst>
              <a:ext uri="{FF2B5EF4-FFF2-40B4-BE49-F238E27FC236}">
                <a16:creationId xmlns:a16="http://schemas.microsoft.com/office/drawing/2014/main" id="{1C7642DF-3345-23AA-3744-75AC2AA58B42}"/>
              </a:ext>
            </a:extLst>
          </p:cNvPr>
          <p:cNvSpPr txBox="1">
            <a:spLocks/>
          </p:cNvSpPr>
          <p:nvPr/>
        </p:nvSpPr>
        <p:spPr>
          <a:xfrm>
            <a:off x="5678290" y="6335769"/>
            <a:ext cx="6391159" cy="530411"/>
          </a:xfrm>
          <a:prstGeom prst="rect">
            <a:avLst/>
          </a:prstGeom>
        </p:spPr>
        <p:txBody>
          <a:bodyPr vert="horz" lIns="0" tIns="0" rIns="0" bIns="0" rtlCol="0">
            <a:normAutofit/>
          </a:bodyPr>
          <a:lstStyle>
            <a:lvl1pPr marL="0" indent="0" algn="l" defTabSz="914377" rtl="0" eaLnBrk="1" latinLnBrk="0" hangingPunct="1">
              <a:lnSpc>
                <a:spcPct val="100000"/>
              </a:lnSpc>
              <a:spcBef>
                <a:spcPts val="0"/>
              </a:spcBef>
              <a:buClr>
                <a:schemeClr val="tx1">
                  <a:lumMod val="65000"/>
                  <a:lumOff val="35000"/>
                </a:schemeClr>
              </a:buClr>
              <a:buSzPct val="100000"/>
              <a:buFont typeface="Open Sans" panose="020B0606030504020204" pitchFamily="34" charset="0"/>
              <a:buNone/>
              <a:defRPr sz="66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1pPr>
            <a:lvl2pPr marL="237744" indent="0" algn="l" defTabSz="914377" rtl="0" eaLnBrk="1" latinLnBrk="0" hangingPunct="1">
              <a:lnSpc>
                <a:spcPct val="100000"/>
              </a:lnSpc>
              <a:spcBef>
                <a:spcPts val="0"/>
              </a:spcBef>
              <a:buClr>
                <a:schemeClr val="tx1">
                  <a:lumMod val="65000"/>
                  <a:lumOff val="35000"/>
                </a:schemeClr>
              </a:buClr>
              <a:buSzPct val="100000"/>
              <a:buFont typeface="Arial" panose="020B0604020202020204" pitchFamily="34" charset="0"/>
              <a:buChar char="•"/>
              <a:defRPr sz="40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2pPr>
            <a:lvl3pPr marL="484632" indent="0" algn="l" defTabSz="914377" rtl="0" eaLnBrk="1" latinLnBrk="0" hangingPunct="1">
              <a:lnSpc>
                <a:spcPct val="100000"/>
              </a:lnSpc>
              <a:spcBef>
                <a:spcPts val="0"/>
              </a:spcBef>
              <a:buClr>
                <a:schemeClr val="tx1">
                  <a:lumMod val="65000"/>
                  <a:lumOff val="35000"/>
                </a:schemeClr>
              </a:buClr>
              <a:buSzPct val="100000"/>
              <a:buFont typeface="Arial" panose="020B0604020202020204" pitchFamily="34" charset="0"/>
              <a:buChar char="•"/>
              <a:defRPr sz="40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3pPr>
            <a:lvl4pPr marL="694944" indent="0" algn="l" defTabSz="914377" rtl="0" eaLnBrk="1" latinLnBrk="0" hangingPunct="1">
              <a:lnSpc>
                <a:spcPct val="100000"/>
              </a:lnSpc>
              <a:spcBef>
                <a:spcPts val="0"/>
              </a:spcBef>
              <a:buClr>
                <a:schemeClr val="tx1">
                  <a:lumMod val="65000"/>
                  <a:lumOff val="35000"/>
                </a:schemeClr>
              </a:buClr>
              <a:buSzPct val="100000"/>
              <a:buFont typeface="Arial" panose="020B0604020202020204" pitchFamily="34" charset="0"/>
              <a:buChar char="•"/>
              <a:defRPr sz="40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4pPr>
            <a:lvl5pPr marL="237744" indent="0" algn="l" defTabSz="914377" rtl="0" eaLnBrk="1" latinLnBrk="0" hangingPunct="1">
              <a:lnSpc>
                <a:spcPct val="100000"/>
              </a:lnSpc>
              <a:spcBef>
                <a:spcPts val="0"/>
              </a:spcBef>
              <a:buClr>
                <a:schemeClr val="tx1">
                  <a:lumMod val="65000"/>
                  <a:lumOff val="35000"/>
                </a:schemeClr>
              </a:buClr>
              <a:buSzPct val="100000"/>
              <a:buFont typeface="Arial" panose="020B0604020202020204" pitchFamily="34" charset="0"/>
              <a:buChar char="•"/>
              <a:defRPr sz="48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2800" dirty="0"/>
              <a:t>Festinger &amp; Katz, 1953</a:t>
            </a:r>
            <a:endParaRPr lang="LID4096" sz="2800" dirty="0"/>
          </a:p>
        </p:txBody>
      </p:sp>
    </p:spTree>
    <p:extLst>
      <p:ext uri="{BB962C8B-B14F-4D97-AF65-F5344CB8AC3E}">
        <p14:creationId xmlns:p14="http://schemas.microsoft.com/office/powerpoint/2010/main" val="1167472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DA819-DC66-0DBB-E971-CC7D28FC025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9D90BA-1381-A819-732A-927CF20AF4A3}"/>
              </a:ext>
            </a:extLst>
          </p:cNvPr>
          <p:cNvSpPr>
            <a:spLocks noGrp="1"/>
          </p:cNvSpPr>
          <p:nvPr>
            <p:ph idx="1"/>
          </p:nvPr>
        </p:nvSpPr>
        <p:spPr/>
        <p:txBody>
          <a:bodyPr>
            <a:normAutofit fontScale="70000" lnSpcReduction="20000"/>
          </a:bodyPr>
          <a:lstStyle/>
          <a:p>
            <a:pPr algn="ctr">
              <a:lnSpc>
                <a:spcPct val="120000"/>
              </a:lnSpc>
            </a:pPr>
            <a:r>
              <a:rPr lang="en-US" sz="6000" dirty="0">
                <a:effectLst/>
                <a:ea typeface="Calibri" panose="020F0502020204030204" pitchFamily="34" charset="0"/>
              </a:rPr>
              <a:t>“By seemingly conservative estimates, the probability that a finding (reported at p = .05) is a result of chance is not .05, but is closer to .50. That is, were these estimates approximately correct, they would indicate that about one-half of the original findings reported at this level in behavioral science journals could have resulted solely from chance variations.”</a:t>
            </a:r>
            <a:endParaRPr lang="LID4096" sz="28700" dirty="0"/>
          </a:p>
        </p:txBody>
      </p:sp>
      <p:sp>
        <p:nvSpPr>
          <p:cNvPr id="2" name="Content Placeholder 7">
            <a:extLst>
              <a:ext uri="{FF2B5EF4-FFF2-40B4-BE49-F238E27FC236}">
                <a16:creationId xmlns:a16="http://schemas.microsoft.com/office/drawing/2014/main" id="{698CFB76-D768-8EB6-0933-C7695FA5907A}"/>
              </a:ext>
            </a:extLst>
          </p:cNvPr>
          <p:cNvSpPr txBox="1">
            <a:spLocks/>
          </p:cNvSpPr>
          <p:nvPr/>
        </p:nvSpPr>
        <p:spPr>
          <a:xfrm>
            <a:off x="5678290" y="6335769"/>
            <a:ext cx="6391159" cy="530411"/>
          </a:xfrm>
          <a:prstGeom prst="rect">
            <a:avLst/>
          </a:prstGeom>
        </p:spPr>
        <p:txBody>
          <a:bodyPr vert="horz" lIns="0" tIns="0" rIns="0" bIns="0" rtlCol="0">
            <a:normAutofit/>
          </a:bodyPr>
          <a:lstStyle>
            <a:lvl1pPr marL="0" indent="0" algn="l" defTabSz="914377" rtl="0" eaLnBrk="1" latinLnBrk="0" hangingPunct="1">
              <a:lnSpc>
                <a:spcPct val="100000"/>
              </a:lnSpc>
              <a:spcBef>
                <a:spcPts val="0"/>
              </a:spcBef>
              <a:buClr>
                <a:schemeClr val="tx1">
                  <a:lumMod val="65000"/>
                  <a:lumOff val="35000"/>
                </a:schemeClr>
              </a:buClr>
              <a:buSzPct val="100000"/>
              <a:buFont typeface="Open Sans" panose="020B0606030504020204" pitchFamily="34" charset="0"/>
              <a:buNone/>
              <a:defRPr sz="66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1pPr>
            <a:lvl2pPr marL="237744" indent="0" algn="l" defTabSz="914377" rtl="0" eaLnBrk="1" latinLnBrk="0" hangingPunct="1">
              <a:lnSpc>
                <a:spcPct val="100000"/>
              </a:lnSpc>
              <a:spcBef>
                <a:spcPts val="0"/>
              </a:spcBef>
              <a:buClr>
                <a:schemeClr val="tx1">
                  <a:lumMod val="65000"/>
                  <a:lumOff val="35000"/>
                </a:schemeClr>
              </a:buClr>
              <a:buSzPct val="100000"/>
              <a:buFont typeface="Arial" panose="020B0604020202020204" pitchFamily="34" charset="0"/>
              <a:buChar char="•"/>
              <a:defRPr sz="40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2pPr>
            <a:lvl3pPr marL="484632" indent="0" algn="l" defTabSz="914377" rtl="0" eaLnBrk="1" latinLnBrk="0" hangingPunct="1">
              <a:lnSpc>
                <a:spcPct val="100000"/>
              </a:lnSpc>
              <a:spcBef>
                <a:spcPts val="0"/>
              </a:spcBef>
              <a:buClr>
                <a:schemeClr val="tx1">
                  <a:lumMod val="65000"/>
                  <a:lumOff val="35000"/>
                </a:schemeClr>
              </a:buClr>
              <a:buSzPct val="100000"/>
              <a:buFont typeface="Arial" panose="020B0604020202020204" pitchFamily="34" charset="0"/>
              <a:buChar char="•"/>
              <a:defRPr sz="40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3pPr>
            <a:lvl4pPr marL="694944" indent="0" algn="l" defTabSz="914377" rtl="0" eaLnBrk="1" latinLnBrk="0" hangingPunct="1">
              <a:lnSpc>
                <a:spcPct val="100000"/>
              </a:lnSpc>
              <a:spcBef>
                <a:spcPts val="0"/>
              </a:spcBef>
              <a:buClr>
                <a:schemeClr val="tx1">
                  <a:lumMod val="65000"/>
                  <a:lumOff val="35000"/>
                </a:schemeClr>
              </a:buClr>
              <a:buSzPct val="100000"/>
              <a:buFont typeface="Arial" panose="020B0604020202020204" pitchFamily="34" charset="0"/>
              <a:buChar char="•"/>
              <a:defRPr sz="40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4pPr>
            <a:lvl5pPr marL="237744" indent="0" algn="l" defTabSz="914377" rtl="0" eaLnBrk="1" latinLnBrk="0" hangingPunct="1">
              <a:lnSpc>
                <a:spcPct val="100000"/>
              </a:lnSpc>
              <a:spcBef>
                <a:spcPts val="0"/>
              </a:spcBef>
              <a:buClr>
                <a:schemeClr val="tx1">
                  <a:lumMod val="65000"/>
                  <a:lumOff val="35000"/>
                </a:schemeClr>
              </a:buClr>
              <a:buSzPct val="100000"/>
              <a:buFont typeface="Arial" panose="020B0604020202020204" pitchFamily="34" charset="0"/>
              <a:buChar char="•"/>
              <a:defRPr sz="48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2800" dirty="0" err="1"/>
              <a:t>Neher</a:t>
            </a:r>
            <a:r>
              <a:rPr lang="en-US" sz="2800" dirty="0"/>
              <a:t>, 1967</a:t>
            </a:r>
            <a:endParaRPr lang="LID4096" sz="2800" dirty="0"/>
          </a:p>
        </p:txBody>
      </p:sp>
    </p:spTree>
    <p:extLst>
      <p:ext uri="{BB962C8B-B14F-4D97-AF65-F5344CB8AC3E}">
        <p14:creationId xmlns:p14="http://schemas.microsoft.com/office/powerpoint/2010/main" val="2969633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DA819-DC66-0DBB-E971-CC7D28FC0250}"/>
            </a:ext>
          </a:extLst>
        </p:cNvPr>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DFC3E86E-5772-C056-F4DD-F34F8303AD87}"/>
              </a:ext>
            </a:extLst>
          </p:cNvPr>
          <p:cNvGraphicFramePr>
            <a:graphicFrameLocks noGrp="1"/>
          </p:cNvGraphicFramePr>
          <p:nvPr>
            <p:ph idx="1"/>
            <p:extLst>
              <p:ext uri="{D42A27DB-BD31-4B8C-83A1-F6EECF244321}">
                <p14:modId xmlns:p14="http://schemas.microsoft.com/office/powerpoint/2010/main" val="3998721824"/>
              </p:ext>
            </p:extLst>
          </p:nvPr>
        </p:nvGraphicFramePr>
        <p:xfrm>
          <a:off x="520700" y="596900"/>
          <a:ext cx="11156950" cy="5797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7">
            <a:extLst>
              <a:ext uri="{FF2B5EF4-FFF2-40B4-BE49-F238E27FC236}">
                <a16:creationId xmlns:a16="http://schemas.microsoft.com/office/drawing/2014/main" id="{E9040F4A-1CD4-2293-EDAE-DB5AE066AC50}"/>
              </a:ext>
            </a:extLst>
          </p:cNvPr>
          <p:cNvSpPr txBox="1">
            <a:spLocks/>
          </p:cNvSpPr>
          <p:nvPr/>
        </p:nvSpPr>
        <p:spPr>
          <a:xfrm>
            <a:off x="5678290" y="6335769"/>
            <a:ext cx="6391159" cy="530411"/>
          </a:xfrm>
          <a:prstGeom prst="rect">
            <a:avLst/>
          </a:prstGeom>
        </p:spPr>
        <p:txBody>
          <a:bodyPr vert="horz" lIns="0" tIns="0" rIns="0" bIns="0" rtlCol="0">
            <a:normAutofit/>
          </a:bodyPr>
          <a:lstStyle>
            <a:lvl1pPr marL="0" indent="0" algn="l" defTabSz="914377" rtl="0" eaLnBrk="1" latinLnBrk="0" hangingPunct="1">
              <a:lnSpc>
                <a:spcPct val="100000"/>
              </a:lnSpc>
              <a:spcBef>
                <a:spcPts val="0"/>
              </a:spcBef>
              <a:buClr>
                <a:schemeClr val="tx1">
                  <a:lumMod val="65000"/>
                  <a:lumOff val="35000"/>
                </a:schemeClr>
              </a:buClr>
              <a:buSzPct val="100000"/>
              <a:buFont typeface="Open Sans" panose="020B0606030504020204" pitchFamily="34" charset="0"/>
              <a:buNone/>
              <a:defRPr sz="66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1pPr>
            <a:lvl2pPr marL="237744" indent="0" algn="l" defTabSz="914377" rtl="0" eaLnBrk="1" latinLnBrk="0" hangingPunct="1">
              <a:lnSpc>
                <a:spcPct val="100000"/>
              </a:lnSpc>
              <a:spcBef>
                <a:spcPts val="0"/>
              </a:spcBef>
              <a:buClr>
                <a:schemeClr val="tx1">
                  <a:lumMod val="65000"/>
                  <a:lumOff val="35000"/>
                </a:schemeClr>
              </a:buClr>
              <a:buSzPct val="100000"/>
              <a:buFont typeface="Arial" panose="020B0604020202020204" pitchFamily="34" charset="0"/>
              <a:buChar char="•"/>
              <a:defRPr sz="40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2pPr>
            <a:lvl3pPr marL="484632" indent="0" algn="l" defTabSz="914377" rtl="0" eaLnBrk="1" latinLnBrk="0" hangingPunct="1">
              <a:lnSpc>
                <a:spcPct val="100000"/>
              </a:lnSpc>
              <a:spcBef>
                <a:spcPts val="0"/>
              </a:spcBef>
              <a:buClr>
                <a:schemeClr val="tx1">
                  <a:lumMod val="65000"/>
                  <a:lumOff val="35000"/>
                </a:schemeClr>
              </a:buClr>
              <a:buSzPct val="100000"/>
              <a:buFont typeface="Arial" panose="020B0604020202020204" pitchFamily="34" charset="0"/>
              <a:buChar char="•"/>
              <a:defRPr sz="40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3pPr>
            <a:lvl4pPr marL="694944" indent="0" algn="l" defTabSz="914377" rtl="0" eaLnBrk="1" latinLnBrk="0" hangingPunct="1">
              <a:lnSpc>
                <a:spcPct val="100000"/>
              </a:lnSpc>
              <a:spcBef>
                <a:spcPts val="0"/>
              </a:spcBef>
              <a:buClr>
                <a:schemeClr val="tx1">
                  <a:lumMod val="65000"/>
                  <a:lumOff val="35000"/>
                </a:schemeClr>
              </a:buClr>
              <a:buSzPct val="100000"/>
              <a:buFont typeface="Arial" panose="020B0604020202020204" pitchFamily="34" charset="0"/>
              <a:buChar char="•"/>
              <a:defRPr sz="40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4pPr>
            <a:lvl5pPr marL="237744" indent="0" algn="l" defTabSz="914377" rtl="0" eaLnBrk="1" latinLnBrk="0" hangingPunct="1">
              <a:lnSpc>
                <a:spcPct val="100000"/>
              </a:lnSpc>
              <a:spcBef>
                <a:spcPts val="0"/>
              </a:spcBef>
              <a:buClr>
                <a:schemeClr val="tx1">
                  <a:lumMod val="65000"/>
                  <a:lumOff val="35000"/>
                </a:schemeClr>
              </a:buClr>
              <a:buSzPct val="100000"/>
              <a:buFont typeface="Arial" panose="020B0604020202020204" pitchFamily="34" charset="0"/>
              <a:buChar char="•"/>
              <a:defRPr sz="48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2800" dirty="0"/>
              <a:t>Elms, 1975</a:t>
            </a:r>
            <a:endParaRPr lang="LID4096" sz="2800" dirty="0"/>
          </a:p>
        </p:txBody>
      </p:sp>
    </p:spTree>
    <p:extLst>
      <p:ext uri="{BB962C8B-B14F-4D97-AF65-F5344CB8AC3E}">
        <p14:creationId xmlns:p14="http://schemas.microsoft.com/office/powerpoint/2010/main" val="345896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DA819-DC66-0DBB-E971-CC7D28FC025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9D90BA-1381-A819-732A-927CF20AF4A3}"/>
              </a:ext>
            </a:extLst>
          </p:cNvPr>
          <p:cNvSpPr>
            <a:spLocks noGrp="1"/>
          </p:cNvSpPr>
          <p:nvPr>
            <p:ph idx="1"/>
          </p:nvPr>
        </p:nvSpPr>
        <p:spPr/>
        <p:txBody>
          <a:bodyPr>
            <a:normAutofit fontScale="77500" lnSpcReduction="20000"/>
          </a:bodyPr>
          <a:lstStyle/>
          <a:p>
            <a:pPr algn="ctr">
              <a:lnSpc>
                <a:spcPct val="120000"/>
              </a:lnSpc>
            </a:pPr>
            <a:r>
              <a:rPr lang="en-US" sz="5400" dirty="0">
                <a:effectLst/>
                <a:ea typeface="Calibri" panose="020F0502020204030204" pitchFamily="34" charset="0"/>
              </a:rPr>
              <a:t>“As a science directly concerned with behavioral and social processes,  psychology might be expected to provide intellectual leadership in the search for new and better personal and social arrangements. In fact, however, we psychologists have contributed relatively little of real importance —even less than our rather modest understanding of behavior might justify.”</a:t>
            </a:r>
            <a:endParaRPr lang="LID4096" sz="23900" dirty="0"/>
          </a:p>
        </p:txBody>
      </p:sp>
      <p:sp>
        <p:nvSpPr>
          <p:cNvPr id="2" name="Content Placeholder 7">
            <a:extLst>
              <a:ext uri="{FF2B5EF4-FFF2-40B4-BE49-F238E27FC236}">
                <a16:creationId xmlns:a16="http://schemas.microsoft.com/office/drawing/2014/main" id="{12FDD47A-50F1-E8A3-3997-D451E7FFFA90}"/>
              </a:ext>
            </a:extLst>
          </p:cNvPr>
          <p:cNvSpPr txBox="1">
            <a:spLocks/>
          </p:cNvSpPr>
          <p:nvPr/>
        </p:nvSpPr>
        <p:spPr>
          <a:xfrm>
            <a:off x="5678290" y="6335769"/>
            <a:ext cx="6391159" cy="530411"/>
          </a:xfrm>
          <a:prstGeom prst="rect">
            <a:avLst/>
          </a:prstGeom>
        </p:spPr>
        <p:txBody>
          <a:bodyPr vert="horz" lIns="0" tIns="0" rIns="0" bIns="0" rtlCol="0">
            <a:normAutofit/>
          </a:bodyPr>
          <a:lstStyle>
            <a:lvl1pPr marL="0" indent="0" algn="l" defTabSz="914377" rtl="0" eaLnBrk="1" latinLnBrk="0" hangingPunct="1">
              <a:lnSpc>
                <a:spcPct val="100000"/>
              </a:lnSpc>
              <a:spcBef>
                <a:spcPts val="0"/>
              </a:spcBef>
              <a:buClr>
                <a:schemeClr val="tx1">
                  <a:lumMod val="65000"/>
                  <a:lumOff val="35000"/>
                </a:schemeClr>
              </a:buClr>
              <a:buSzPct val="100000"/>
              <a:buFont typeface="Open Sans" panose="020B0606030504020204" pitchFamily="34" charset="0"/>
              <a:buNone/>
              <a:defRPr sz="66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1pPr>
            <a:lvl2pPr marL="237744" indent="0" algn="l" defTabSz="914377" rtl="0" eaLnBrk="1" latinLnBrk="0" hangingPunct="1">
              <a:lnSpc>
                <a:spcPct val="100000"/>
              </a:lnSpc>
              <a:spcBef>
                <a:spcPts val="0"/>
              </a:spcBef>
              <a:buClr>
                <a:schemeClr val="tx1">
                  <a:lumMod val="65000"/>
                  <a:lumOff val="35000"/>
                </a:schemeClr>
              </a:buClr>
              <a:buSzPct val="100000"/>
              <a:buFont typeface="Arial" panose="020B0604020202020204" pitchFamily="34" charset="0"/>
              <a:buChar char="•"/>
              <a:defRPr sz="40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2pPr>
            <a:lvl3pPr marL="484632" indent="0" algn="l" defTabSz="914377" rtl="0" eaLnBrk="1" latinLnBrk="0" hangingPunct="1">
              <a:lnSpc>
                <a:spcPct val="100000"/>
              </a:lnSpc>
              <a:spcBef>
                <a:spcPts val="0"/>
              </a:spcBef>
              <a:buClr>
                <a:schemeClr val="tx1">
                  <a:lumMod val="65000"/>
                  <a:lumOff val="35000"/>
                </a:schemeClr>
              </a:buClr>
              <a:buSzPct val="100000"/>
              <a:buFont typeface="Arial" panose="020B0604020202020204" pitchFamily="34" charset="0"/>
              <a:buChar char="•"/>
              <a:defRPr sz="40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3pPr>
            <a:lvl4pPr marL="694944" indent="0" algn="l" defTabSz="914377" rtl="0" eaLnBrk="1" latinLnBrk="0" hangingPunct="1">
              <a:lnSpc>
                <a:spcPct val="100000"/>
              </a:lnSpc>
              <a:spcBef>
                <a:spcPts val="0"/>
              </a:spcBef>
              <a:buClr>
                <a:schemeClr val="tx1">
                  <a:lumMod val="65000"/>
                  <a:lumOff val="35000"/>
                </a:schemeClr>
              </a:buClr>
              <a:buSzPct val="100000"/>
              <a:buFont typeface="Arial" panose="020B0604020202020204" pitchFamily="34" charset="0"/>
              <a:buChar char="•"/>
              <a:defRPr sz="40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4pPr>
            <a:lvl5pPr marL="237744" indent="0" algn="l" defTabSz="914377" rtl="0" eaLnBrk="1" latinLnBrk="0" hangingPunct="1">
              <a:lnSpc>
                <a:spcPct val="100000"/>
              </a:lnSpc>
              <a:spcBef>
                <a:spcPts val="0"/>
              </a:spcBef>
              <a:buClr>
                <a:schemeClr val="tx1">
                  <a:lumMod val="65000"/>
                  <a:lumOff val="35000"/>
                </a:schemeClr>
              </a:buClr>
              <a:buSzPct val="100000"/>
              <a:buFont typeface="Arial" panose="020B0604020202020204" pitchFamily="34" charset="0"/>
              <a:buChar char="•"/>
              <a:defRPr sz="48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2800" dirty="0"/>
              <a:t>Miller, 1969</a:t>
            </a:r>
            <a:endParaRPr lang="LID4096" sz="2800" dirty="0"/>
          </a:p>
        </p:txBody>
      </p:sp>
    </p:spTree>
    <p:extLst>
      <p:ext uri="{BB962C8B-B14F-4D97-AF65-F5344CB8AC3E}">
        <p14:creationId xmlns:p14="http://schemas.microsoft.com/office/powerpoint/2010/main" val="1614869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9F083-0015-A475-1581-961B9D08C070}"/>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CD18B6FA-FE8F-0CF4-BB3E-096C6FB293C7}"/>
              </a:ext>
            </a:extLst>
          </p:cNvPr>
          <p:cNvSpPr>
            <a:spLocks noGrp="1"/>
          </p:cNvSpPr>
          <p:nvPr>
            <p:ph idx="1"/>
          </p:nvPr>
        </p:nvSpPr>
        <p:spPr/>
        <p:txBody>
          <a:bodyPr>
            <a:normAutofit/>
          </a:bodyPr>
          <a:lstStyle/>
          <a:p>
            <a:pPr marL="0" indent="0">
              <a:lnSpc>
                <a:spcPct val="120000"/>
              </a:lnSpc>
              <a:buNone/>
            </a:pPr>
            <a:r>
              <a:rPr lang="en-US" sz="6000" dirty="0"/>
              <a:t>Bad incentives.</a:t>
            </a:r>
            <a:endParaRPr lang="LID4096" sz="6000" dirty="0">
              <a:latin typeface="Segoe UI" panose="020B0502040204020203" pitchFamily="34" charset="0"/>
              <a:cs typeface="Segoe UI" panose="020B0502040204020203" pitchFamily="34" charset="0"/>
            </a:endParaRPr>
          </a:p>
        </p:txBody>
      </p:sp>
      <p:pic>
        <p:nvPicPr>
          <p:cNvPr id="3" name="Picture 2">
            <a:extLst>
              <a:ext uri="{FF2B5EF4-FFF2-40B4-BE49-F238E27FC236}">
                <a16:creationId xmlns:a16="http://schemas.microsoft.com/office/drawing/2014/main" id="{3A45FA4A-0E6C-8829-58B8-7C06B7ED783A}"/>
              </a:ext>
            </a:extLst>
          </p:cNvPr>
          <p:cNvPicPr>
            <a:picLocks noChangeAspect="1"/>
          </p:cNvPicPr>
          <p:nvPr/>
        </p:nvPicPr>
        <p:blipFill>
          <a:blip r:embed="rId3"/>
          <a:stretch>
            <a:fillRect/>
          </a:stretch>
        </p:blipFill>
        <p:spPr>
          <a:xfrm>
            <a:off x="1393458" y="1784759"/>
            <a:ext cx="9405085" cy="4390772"/>
          </a:xfrm>
          <a:prstGeom prst="rect">
            <a:avLst/>
          </a:prstGeom>
        </p:spPr>
      </p:pic>
      <p:sp>
        <p:nvSpPr>
          <p:cNvPr id="4" name="Content Placeholder 7">
            <a:extLst>
              <a:ext uri="{FF2B5EF4-FFF2-40B4-BE49-F238E27FC236}">
                <a16:creationId xmlns:a16="http://schemas.microsoft.com/office/drawing/2014/main" id="{B582AD03-7E2A-9E1D-88AB-F773A44D7AE2}"/>
              </a:ext>
            </a:extLst>
          </p:cNvPr>
          <p:cNvSpPr txBox="1">
            <a:spLocks/>
          </p:cNvSpPr>
          <p:nvPr/>
        </p:nvSpPr>
        <p:spPr>
          <a:xfrm>
            <a:off x="5678290" y="6335769"/>
            <a:ext cx="6391159" cy="530411"/>
          </a:xfrm>
          <a:prstGeom prst="rect">
            <a:avLst/>
          </a:prstGeom>
        </p:spPr>
        <p:txBody>
          <a:bodyPr vert="horz" lIns="0" tIns="0" rIns="0" bIns="0" rtlCol="0">
            <a:normAutofit/>
          </a:bodyPr>
          <a:lstStyle>
            <a:lvl1pPr marL="0" indent="0" algn="l" defTabSz="914377" rtl="0" eaLnBrk="1" latinLnBrk="0" hangingPunct="1">
              <a:lnSpc>
                <a:spcPct val="100000"/>
              </a:lnSpc>
              <a:spcBef>
                <a:spcPts val="0"/>
              </a:spcBef>
              <a:buClr>
                <a:schemeClr val="tx1">
                  <a:lumMod val="65000"/>
                  <a:lumOff val="35000"/>
                </a:schemeClr>
              </a:buClr>
              <a:buSzPct val="100000"/>
              <a:buFont typeface="Open Sans" panose="020B0606030504020204" pitchFamily="34" charset="0"/>
              <a:buNone/>
              <a:defRPr sz="66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1pPr>
            <a:lvl2pPr marL="237744" indent="0" algn="l" defTabSz="914377" rtl="0" eaLnBrk="1" latinLnBrk="0" hangingPunct="1">
              <a:lnSpc>
                <a:spcPct val="100000"/>
              </a:lnSpc>
              <a:spcBef>
                <a:spcPts val="0"/>
              </a:spcBef>
              <a:buClr>
                <a:schemeClr val="tx1">
                  <a:lumMod val="65000"/>
                  <a:lumOff val="35000"/>
                </a:schemeClr>
              </a:buClr>
              <a:buSzPct val="100000"/>
              <a:buFont typeface="Arial" panose="020B0604020202020204" pitchFamily="34" charset="0"/>
              <a:buChar char="•"/>
              <a:defRPr sz="40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2pPr>
            <a:lvl3pPr marL="484632" indent="0" algn="l" defTabSz="914377" rtl="0" eaLnBrk="1" latinLnBrk="0" hangingPunct="1">
              <a:lnSpc>
                <a:spcPct val="100000"/>
              </a:lnSpc>
              <a:spcBef>
                <a:spcPts val="0"/>
              </a:spcBef>
              <a:buClr>
                <a:schemeClr val="tx1">
                  <a:lumMod val="65000"/>
                  <a:lumOff val="35000"/>
                </a:schemeClr>
              </a:buClr>
              <a:buSzPct val="100000"/>
              <a:buFont typeface="Arial" panose="020B0604020202020204" pitchFamily="34" charset="0"/>
              <a:buChar char="•"/>
              <a:defRPr sz="40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3pPr>
            <a:lvl4pPr marL="694944" indent="0" algn="l" defTabSz="914377" rtl="0" eaLnBrk="1" latinLnBrk="0" hangingPunct="1">
              <a:lnSpc>
                <a:spcPct val="100000"/>
              </a:lnSpc>
              <a:spcBef>
                <a:spcPts val="0"/>
              </a:spcBef>
              <a:buClr>
                <a:schemeClr val="tx1">
                  <a:lumMod val="65000"/>
                  <a:lumOff val="35000"/>
                </a:schemeClr>
              </a:buClr>
              <a:buSzPct val="100000"/>
              <a:buFont typeface="Arial" panose="020B0604020202020204" pitchFamily="34" charset="0"/>
              <a:buChar char="•"/>
              <a:defRPr sz="40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4pPr>
            <a:lvl5pPr marL="237744" indent="0" algn="l" defTabSz="914377" rtl="0" eaLnBrk="1" latinLnBrk="0" hangingPunct="1">
              <a:lnSpc>
                <a:spcPct val="100000"/>
              </a:lnSpc>
              <a:spcBef>
                <a:spcPts val="0"/>
              </a:spcBef>
              <a:buClr>
                <a:schemeClr val="tx1">
                  <a:lumMod val="65000"/>
                  <a:lumOff val="35000"/>
                </a:schemeClr>
              </a:buClr>
              <a:buSzPct val="100000"/>
              <a:buFont typeface="Arial" panose="020B0604020202020204" pitchFamily="34" charset="0"/>
              <a:buChar char="•"/>
              <a:defRPr sz="4800" kern="1200">
                <a:solidFill>
                  <a:schemeClr val="tx1">
                    <a:lumMod val="75000"/>
                    <a:lumOff val="25000"/>
                  </a:schemeClr>
                </a:solidFill>
                <a:latin typeface="Segoe UI" panose="020B0502040204020203" pitchFamily="34" charset="0"/>
                <a:ea typeface="Open Sans" panose="020B060603050402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2800" dirty="0"/>
              <a:t>Clark,1927</a:t>
            </a:r>
            <a:endParaRPr lang="LID4096" sz="2800" dirty="0"/>
          </a:p>
        </p:txBody>
      </p:sp>
    </p:spTree>
    <p:extLst>
      <p:ext uri="{BB962C8B-B14F-4D97-AF65-F5344CB8AC3E}">
        <p14:creationId xmlns:p14="http://schemas.microsoft.com/office/powerpoint/2010/main" val="1182379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526F6-A7D1-0B8B-6668-6D4C001D8254}"/>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C38B02CF-33D5-5178-399A-2AAC5B50A721}"/>
              </a:ext>
            </a:extLst>
          </p:cNvPr>
          <p:cNvSpPr>
            <a:spLocks noGrp="1"/>
          </p:cNvSpPr>
          <p:nvPr>
            <p:ph idx="1"/>
          </p:nvPr>
        </p:nvSpPr>
        <p:spPr/>
        <p:txBody>
          <a:bodyPr>
            <a:normAutofit/>
          </a:bodyPr>
          <a:lstStyle/>
          <a:p>
            <a:pPr marL="0" indent="0">
              <a:lnSpc>
                <a:spcPct val="100000"/>
              </a:lnSpc>
              <a:buNone/>
            </a:pPr>
            <a:r>
              <a:rPr lang="en-US" sz="4400" dirty="0">
                <a:latin typeface="Segoe UI" panose="020B0502040204020203" pitchFamily="34" charset="0"/>
                <a:cs typeface="Segoe UI" panose="020B0502040204020203" pitchFamily="34" charset="0"/>
              </a:rPr>
              <a:t>Jones (1985, p. 100) remarks: “The crisis of social psychology has begun to take its place as a minor perturbation in the long history of the social science. The intellectual moment of the field has not been radically affected by crisis proclamations”. </a:t>
            </a:r>
            <a:endParaRPr lang="LID4096" sz="4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40132000"/>
      </p:ext>
    </p:extLst>
  </p:cSld>
  <p:clrMapOvr>
    <a:masterClrMapping/>
  </p:clrMapOvr>
</p:sld>
</file>

<file path=ppt/theme/theme1.xml><?xml version="1.0" encoding="utf-8"?>
<a:theme xmlns:a="http://schemas.openxmlformats.org/drawingml/2006/main" name="Kantoorthema">
  <a:themeElements>
    <a:clrScheme name="TUe_PPT_V2">
      <a:dk1>
        <a:sysClr val="windowText" lastClr="000000"/>
      </a:dk1>
      <a:lt1>
        <a:sysClr val="window" lastClr="FFFFFF"/>
      </a:lt1>
      <a:dk2>
        <a:srgbClr val="C81919"/>
      </a:dk2>
      <a:lt2>
        <a:srgbClr val="101073"/>
      </a:lt2>
      <a:accent1>
        <a:srgbClr val="C81919"/>
      </a:accent1>
      <a:accent2>
        <a:srgbClr val="9E9EB1"/>
      </a:accent2>
      <a:accent3>
        <a:srgbClr val="0092B5"/>
      </a:accent3>
      <a:accent4>
        <a:srgbClr val="FF9A00"/>
      </a:accent4>
      <a:accent5>
        <a:srgbClr val="101073"/>
      </a:accent5>
      <a:accent6>
        <a:srgbClr val="CEDF00"/>
      </a:accent6>
      <a:hlink>
        <a:srgbClr val="0563C1"/>
      </a:hlink>
      <a:folHlink>
        <a:srgbClr val="954F72"/>
      </a:folHlink>
    </a:clrScheme>
    <a:fontScheme name="TUe_Calibri">
      <a:majorFont>
        <a:latin typeface="Calibri"/>
        <a:ea typeface=""/>
        <a:cs typeface=""/>
      </a:majorFont>
      <a:minorFont>
        <a:latin typeface="Calibri"/>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e_16x9.potx" id="{9370F84E-7576-4FDA-B736-A09996DF8429}" vid="{ED81D3C9-A1FB-4E5B-AF38-E92F700A58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TM16401371[[fn=Atlas]]</Template>
  <TotalTime>17452</TotalTime>
  <Words>1078</Words>
  <Application>Microsoft Office PowerPoint</Application>
  <PresentationFormat>Widescreen</PresentationFormat>
  <Paragraphs>75</Paragraphs>
  <Slides>32</Slides>
  <Notes>11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9" baseType="lpstr">
      <vt:lpstr>Aptos</vt:lpstr>
      <vt:lpstr>Arial</vt:lpstr>
      <vt:lpstr>Calibri</vt:lpstr>
      <vt:lpstr>Open Sans</vt:lpstr>
      <vt:lpstr>Segoe UI</vt:lpstr>
      <vt:lpstr>Kantoorthema</vt:lpstr>
      <vt:lpstr>Bitmap Image</vt:lpstr>
      <vt:lpstr>How to Improve Our Science: Lessons from the Replication Crisis in Psychology   Daniel Lakens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Sajedeh Rasti        Krist Vaesen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Replication Problem is a Collaboration Problem</dc:title>
  <dc:creator>Lakens, D.</dc:creator>
  <cp:lastModifiedBy>Lakens, Daniël</cp:lastModifiedBy>
  <cp:revision>232</cp:revision>
  <dcterms:created xsi:type="dcterms:W3CDTF">2018-02-15T08:12:08Z</dcterms:created>
  <dcterms:modified xsi:type="dcterms:W3CDTF">2025-11-16T19:55:04Z</dcterms:modified>
</cp:coreProperties>
</file>