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4"/>
    <p:sldMasterId id="2147483809" r:id="rId5"/>
    <p:sldMasterId id="2147483752" r:id="rId6"/>
    <p:sldMasterId id="2147483779" r:id="rId7"/>
    <p:sldMasterId id="2147483782" r:id="rId8"/>
    <p:sldMasterId id="2147483768" r:id="rId9"/>
  </p:sldMasterIdLst>
  <p:notesMasterIdLst>
    <p:notesMasterId r:id="rId39"/>
  </p:notesMasterIdLst>
  <p:handoutMasterIdLst>
    <p:handoutMasterId r:id="rId40"/>
  </p:handoutMasterIdLst>
  <p:sldIdLst>
    <p:sldId id="266" r:id="rId10"/>
    <p:sldId id="273" r:id="rId11"/>
    <p:sldId id="728" r:id="rId12"/>
    <p:sldId id="285" r:id="rId13"/>
    <p:sldId id="724" r:id="rId14"/>
    <p:sldId id="726" r:id="rId15"/>
    <p:sldId id="725" r:id="rId16"/>
    <p:sldId id="284" r:id="rId17"/>
    <p:sldId id="730" r:id="rId18"/>
    <p:sldId id="733" r:id="rId19"/>
    <p:sldId id="718" r:id="rId20"/>
    <p:sldId id="706" r:id="rId21"/>
    <p:sldId id="722" r:id="rId22"/>
    <p:sldId id="708" r:id="rId23"/>
    <p:sldId id="736" r:id="rId24"/>
    <p:sldId id="717" r:id="rId25"/>
    <p:sldId id="719" r:id="rId26"/>
    <p:sldId id="720" r:id="rId27"/>
    <p:sldId id="721" r:id="rId28"/>
    <p:sldId id="729" r:id="rId29"/>
    <p:sldId id="731" r:id="rId30"/>
    <p:sldId id="275" r:id="rId31"/>
    <p:sldId id="727" r:id="rId32"/>
    <p:sldId id="732" r:id="rId33"/>
    <p:sldId id="277" r:id="rId34"/>
    <p:sldId id="734" r:id="rId35"/>
    <p:sldId id="278" r:id="rId36"/>
    <p:sldId id="735" r:id="rId37"/>
    <p:sldId id="279" r:id="rId3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83"/>
    <a:srgbClr val="FFF2E4"/>
    <a:srgbClr val="EEF7FB"/>
    <a:srgbClr val="FF7D00"/>
    <a:srgbClr val="CD1424"/>
    <a:srgbClr val="0089A4"/>
    <a:srgbClr val="A6CFDE"/>
    <a:srgbClr val="13CED3"/>
    <a:srgbClr val="205527"/>
    <a:srgbClr val="AA4C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19A860-6C54-494F-A2ED-5D97D0CE6677}" v="103" dt="2025-11-12T11:23:28.4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4"/>
    <p:restoredTop sz="94611"/>
  </p:normalViewPr>
  <p:slideViewPr>
    <p:cSldViewPr snapToGrid="0">
      <p:cViewPr varScale="1">
        <p:scale>
          <a:sx n="117" d="100"/>
          <a:sy n="117" d="100"/>
        </p:scale>
        <p:origin x="39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184" y="2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handoutMaster" Target="handoutMasters/handoutMaster1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microsoft.com/office/2015/10/relationships/revisionInfo" Target="revisionInfo.xml"/><Relationship Id="rId20" Type="http://schemas.openxmlformats.org/officeDocument/2006/relationships/slide" Target="slides/slide11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er, MR de" userId="c282386c-7faf-44d8-904d-c657da4f0dbe" providerId="ADAL" clId="{1D0C631B-3570-418C-8976-B1F1675D7F2C}"/>
    <pc:docChg chg="undo custSel addSld delSld modSld sldOrd">
      <pc:chgData name="Boer, MR de" userId="c282386c-7faf-44d8-904d-c657da4f0dbe" providerId="ADAL" clId="{1D0C631B-3570-418C-8976-B1F1675D7F2C}" dt="2025-11-12T11:24:38.296" v="5645" actId="5793"/>
      <pc:docMkLst>
        <pc:docMk/>
      </pc:docMkLst>
      <pc:sldChg chg="del">
        <pc:chgData name="Boer, MR de" userId="c282386c-7faf-44d8-904d-c657da4f0dbe" providerId="ADAL" clId="{1D0C631B-3570-418C-8976-B1F1675D7F2C}" dt="2025-10-31T09:27:55.836" v="120" actId="47"/>
        <pc:sldMkLst>
          <pc:docMk/>
          <pc:sldMk cId="1308276542" sldId="257"/>
        </pc:sldMkLst>
      </pc:sldChg>
      <pc:sldChg chg="del">
        <pc:chgData name="Boer, MR de" userId="c282386c-7faf-44d8-904d-c657da4f0dbe" providerId="ADAL" clId="{1D0C631B-3570-418C-8976-B1F1675D7F2C}" dt="2025-10-31T09:27:56.649" v="121" actId="47"/>
        <pc:sldMkLst>
          <pc:docMk/>
          <pc:sldMk cId="1504101952" sldId="265"/>
        </pc:sldMkLst>
      </pc:sldChg>
      <pc:sldChg chg="addSp modSp mod modNotesTx">
        <pc:chgData name="Boer, MR de" userId="c282386c-7faf-44d8-904d-c657da4f0dbe" providerId="ADAL" clId="{1D0C631B-3570-418C-8976-B1F1675D7F2C}" dt="2025-10-31T14:01:07.208" v="1741" actId="20577"/>
        <pc:sldMkLst>
          <pc:docMk/>
          <pc:sldMk cId="3064315399" sldId="266"/>
        </pc:sldMkLst>
        <pc:spChg chg="mod">
          <ac:chgData name="Boer, MR de" userId="c282386c-7faf-44d8-904d-c657da4f0dbe" providerId="ADAL" clId="{1D0C631B-3570-418C-8976-B1F1675D7F2C}" dt="2025-10-31T09:27:38.946" v="102" actId="20577"/>
          <ac:spMkLst>
            <pc:docMk/>
            <pc:sldMk cId="3064315399" sldId="266"/>
            <ac:spMk id="2" creationId="{732CFF04-191B-A493-57B3-E302DEDFA009}"/>
          </ac:spMkLst>
        </pc:spChg>
        <pc:spChg chg="mod">
          <ac:chgData name="Boer, MR de" userId="c282386c-7faf-44d8-904d-c657da4f0dbe" providerId="ADAL" clId="{1D0C631B-3570-418C-8976-B1F1675D7F2C}" dt="2025-10-31T09:27:47.798" v="119" actId="20577"/>
          <ac:spMkLst>
            <pc:docMk/>
            <pc:sldMk cId="3064315399" sldId="266"/>
            <ac:spMk id="3" creationId="{941E1A0B-1545-3598-2B40-EB312FD6DE1C}"/>
          </ac:spMkLst>
        </pc:spChg>
        <pc:picChg chg="add mod">
          <ac:chgData name="Boer, MR de" userId="c282386c-7faf-44d8-904d-c657da4f0dbe" providerId="ADAL" clId="{1D0C631B-3570-418C-8976-B1F1675D7F2C}" dt="2025-10-31T09:26:36.863" v="3" actId="1076"/>
          <ac:picMkLst>
            <pc:docMk/>
            <pc:sldMk cId="3064315399" sldId="266"/>
            <ac:picMk id="4" creationId="{F3E96977-1969-8DF3-88EC-C182EF4C5FBC}"/>
          </ac:picMkLst>
        </pc:picChg>
      </pc:sldChg>
      <pc:sldChg chg="del">
        <pc:chgData name="Boer, MR de" userId="c282386c-7faf-44d8-904d-c657da4f0dbe" providerId="ADAL" clId="{1D0C631B-3570-418C-8976-B1F1675D7F2C}" dt="2025-10-31T09:28:12.592" v="123" actId="47"/>
        <pc:sldMkLst>
          <pc:docMk/>
          <pc:sldMk cId="707591813" sldId="269"/>
        </pc:sldMkLst>
      </pc:sldChg>
      <pc:sldChg chg="del">
        <pc:chgData name="Boer, MR de" userId="c282386c-7faf-44d8-904d-c657da4f0dbe" providerId="ADAL" clId="{1D0C631B-3570-418C-8976-B1F1675D7F2C}" dt="2025-10-31T09:28:04.661" v="122" actId="47"/>
        <pc:sldMkLst>
          <pc:docMk/>
          <pc:sldMk cId="2492228618" sldId="270"/>
        </pc:sldMkLst>
      </pc:sldChg>
      <pc:sldChg chg="add del">
        <pc:chgData name="Boer, MR de" userId="c282386c-7faf-44d8-904d-c657da4f0dbe" providerId="ADAL" clId="{1D0C631B-3570-418C-8976-B1F1675D7F2C}" dt="2025-11-10T12:57:26.635" v="5282" actId="47"/>
        <pc:sldMkLst>
          <pc:docMk/>
          <pc:sldMk cId="3031394083" sldId="272"/>
        </pc:sldMkLst>
      </pc:sldChg>
      <pc:sldChg chg="addSp modSp del mod ord">
        <pc:chgData name="Boer, MR de" userId="c282386c-7faf-44d8-904d-c657da4f0dbe" providerId="ADAL" clId="{1D0C631B-3570-418C-8976-B1F1675D7F2C}" dt="2025-11-05T08:38:03.575" v="2282" actId="2696"/>
        <pc:sldMkLst>
          <pc:docMk/>
          <pc:sldMk cId="3549296684" sldId="272"/>
        </pc:sldMkLst>
      </pc:sldChg>
      <pc:sldChg chg="modSp add mod">
        <pc:chgData name="Boer, MR de" userId="c282386c-7faf-44d8-904d-c657da4f0dbe" providerId="ADAL" clId="{1D0C631B-3570-418C-8976-B1F1675D7F2C}" dt="2025-11-06T09:09:32.607" v="5234" actId="20577"/>
        <pc:sldMkLst>
          <pc:docMk/>
          <pc:sldMk cId="1525032170" sldId="273"/>
        </pc:sldMkLst>
        <pc:spChg chg="mod">
          <ac:chgData name="Boer, MR de" userId="c282386c-7faf-44d8-904d-c657da4f0dbe" providerId="ADAL" clId="{1D0C631B-3570-418C-8976-B1F1675D7F2C}" dt="2025-11-06T09:09:32.607" v="5234" actId="20577"/>
          <ac:spMkLst>
            <pc:docMk/>
            <pc:sldMk cId="1525032170" sldId="273"/>
            <ac:spMk id="2" creationId="{93F21B26-E0A2-5B7F-283E-1E8A3EA00FEE}"/>
          </ac:spMkLst>
        </pc:spChg>
        <pc:spChg chg="mod">
          <ac:chgData name="Boer, MR de" userId="c282386c-7faf-44d8-904d-c657da4f0dbe" providerId="ADAL" clId="{1D0C631B-3570-418C-8976-B1F1675D7F2C}" dt="2025-10-31T13:56:36.644" v="1353" actId="20577"/>
          <ac:spMkLst>
            <pc:docMk/>
            <pc:sldMk cId="1525032170" sldId="273"/>
            <ac:spMk id="3" creationId="{C345D669-E804-6BC1-DDCE-44CDF4EF36B9}"/>
          </ac:spMkLst>
        </pc:spChg>
      </pc:sldChg>
      <pc:sldChg chg="addSp modSp add del mod">
        <pc:chgData name="Boer, MR de" userId="c282386c-7faf-44d8-904d-c657da4f0dbe" providerId="ADAL" clId="{1D0C631B-3570-418C-8976-B1F1675D7F2C}" dt="2025-11-05T08:22:00.641" v="2256" actId="47"/>
        <pc:sldMkLst>
          <pc:docMk/>
          <pc:sldMk cId="3391210261" sldId="274"/>
        </pc:sldMkLst>
      </pc:sldChg>
      <pc:sldChg chg="modSp add mod">
        <pc:chgData name="Boer, MR de" userId="c282386c-7faf-44d8-904d-c657da4f0dbe" providerId="ADAL" clId="{1D0C631B-3570-418C-8976-B1F1675D7F2C}" dt="2025-11-06T09:10:41.600" v="5281" actId="20577"/>
        <pc:sldMkLst>
          <pc:docMk/>
          <pc:sldMk cId="2628049423" sldId="275"/>
        </pc:sldMkLst>
        <pc:spChg chg="mod">
          <ac:chgData name="Boer, MR de" userId="c282386c-7faf-44d8-904d-c657da4f0dbe" providerId="ADAL" clId="{1D0C631B-3570-418C-8976-B1F1675D7F2C}" dt="2025-11-06T09:10:41.600" v="5281" actId="20577"/>
          <ac:spMkLst>
            <pc:docMk/>
            <pc:sldMk cId="2628049423" sldId="275"/>
            <ac:spMk id="2" creationId="{1DD5D459-2948-B201-6D6D-FB1BBE93B6A3}"/>
          </ac:spMkLst>
        </pc:spChg>
        <pc:spChg chg="mod">
          <ac:chgData name="Boer, MR de" userId="c282386c-7faf-44d8-904d-c657da4f0dbe" providerId="ADAL" clId="{1D0C631B-3570-418C-8976-B1F1675D7F2C}" dt="2025-11-06T08:31:54.167" v="3269" actId="20577"/>
          <ac:spMkLst>
            <pc:docMk/>
            <pc:sldMk cId="2628049423" sldId="275"/>
            <ac:spMk id="3" creationId="{E1634717-FE63-8FB3-1409-3D62B0206C88}"/>
          </ac:spMkLst>
        </pc:spChg>
      </pc:sldChg>
      <pc:sldChg chg="modSp add del mod">
        <pc:chgData name="Boer, MR de" userId="c282386c-7faf-44d8-904d-c657da4f0dbe" providerId="ADAL" clId="{1D0C631B-3570-418C-8976-B1F1675D7F2C}" dt="2025-11-03T16:41:56.803" v="1760" actId="47"/>
        <pc:sldMkLst>
          <pc:docMk/>
          <pc:sldMk cId="3803295410" sldId="276"/>
        </pc:sldMkLst>
      </pc:sldChg>
      <pc:sldChg chg="modSp add mod">
        <pc:chgData name="Boer, MR de" userId="c282386c-7faf-44d8-904d-c657da4f0dbe" providerId="ADAL" clId="{1D0C631B-3570-418C-8976-B1F1675D7F2C}" dt="2025-11-12T10:59:33.463" v="5607" actId="27636"/>
        <pc:sldMkLst>
          <pc:docMk/>
          <pc:sldMk cId="4266474678" sldId="277"/>
        </pc:sldMkLst>
        <pc:spChg chg="mod">
          <ac:chgData name="Boer, MR de" userId="c282386c-7faf-44d8-904d-c657da4f0dbe" providerId="ADAL" clId="{1D0C631B-3570-418C-8976-B1F1675D7F2C}" dt="2025-11-06T08:48:30.319" v="4066" actId="20577"/>
          <ac:spMkLst>
            <pc:docMk/>
            <pc:sldMk cId="4266474678" sldId="277"/>
            <ac:spMk id="2" creationId="{CFAE1913-1070-A147-91F1-85467217A468}"/>
          </ac:spMkLst>
        </pc:spChg>
        <pc:spChg chg="mod">
          <ac:chgData name="Boer, MR de" userId="c282386c-7faf-44d8-904d-c657da4f0dbe" providerId="ADAL" clId="{1D0C631B-3570-418C-8976-B1F1675D7F2C}" dt="2025-11-12T10:59:33.463" v="5607" actId="27636"/>
          <ac:spMkLst>
            <pc:docMk/>
            <pc:sldMk cId="4266474678" sldId="277"/>
            <ac:spMk id="3" creationId="{B9037653-7D3D-BCED-7B9A-19A5D354A9D0}"/>
          </ac:spMkLst>
        </pc:spChg>
      </pc:sldChg>
      <pc:sldChg chg="modSp add mod">
        <pc:chgData name="Boer, MR de" userId="c282386c-7faf-44d8-904d-c657da4f0dbe" providerId="ADAL" clId="{1D0C631B-3570-418C-8976-B1F1675D7F2C}" dt="2025-11-12T10:59:42.706" v="5610" actId="20577"/>
        <pc:sldMkLst>
          <pc:docMk/>
          <pc:sldMk cId="1978677261" sldId="278"/>
        </pc:sldMkLst>
        <pc:spChg chg="mod">
          <ac:chgData name="Boer, MR de" userId="c282386c-7faf-44d8-904d-c657da4f0dbe" providerId="ADAL" clId="{1D0C631B-3570-418C-8976-B1F1675D7F2C}" dt="2025-11-06T08:58:07.586" v="4472" actId="20577"/>
          <ac:spMkLst>
            <pc:docMk/>
            <pc:sldMk cId="1978677261" sldId="278"/>
            <ac:spMk id="2" creationId="{D7415609-DAB9-3AB4-DB8C-5A07CEC36CF9}"/>
          </ac:spMkLst>
        </pc:spChg>
        <pc:spChg chg="mod">
          <ac:chgData name="Boer, MR de" userId="c282386c-7faf-44d8-904d-c657da4f0dbe" providerId="ADAL" clId="{1D0C631B-3570-418C-8976-B1F1675D7F2C}" dt="2025-11-12T10:59:42.706" v="5610" actId="20577"/>
          <ac:spMkLst>
            <pc:docMk/>
            <pc:sldMk cId="1978677261" sldId="278"/>
            <ac:spMk id="3" creationId="{050960F1-E00E-041D-91DA-14F474D54307}"/>
          </ac:spMkLst>
        </pc:spChg>
      </pc:sldChg>
      <pc:sldChg chg="modSp add mod">
        <pc:chgData name="Boer, MR de" userId="c282386c-7faf-44d8-904d-c657da4f0dbe" providerId="ADAL" clId="{1D0C631B-3570-418C-8976-B1F1675D7F2C}" dt="2025-11-06T09:08:48.960" v="5207" actId="20577"/>
        <pc:sldMkLst>
          <pc:docMk/>
          <pc:sldMk cId="2442684138" sldId="279"/>
        </pc:sldMkLst>
        <pc:spChg chg="mod">
          <ac:chgData name="Boer, MR de" userId="c282386c-7faf-44d8-904d-c657da4f0dbe" providerId="ADAL" clId="{1D0C631B-3570-418C-8976-B1F1675D7F2C}" dt="2025-11-06T09:05:27.835" v="4900" actId="20577"/>
          <ac:spMkLst>
            <pc:docMk/>
            <pc:sldMk cId="2442684138" sldId="279"/>
            <ac:spMk id="2" creationId="{848C4843-FDE1-0FD1-C780-62F4BF24193E}"/>
          </ac:spMkLst>
        </pc:spChg>
        <pc:spChg chg="mod">
          <ac:chgData name="Boer, MR de" userId="c282386c-7faf-44d8-904d-c657da4f0dbe" providerId="ADAL" clId="{1D0C631B-3570-418C-8976-B1F1675D7F2C}" dt="2025-11-06T09:08:48.960" v="5207" actId="20577"/>
          <ac:spMkLst>
            <pc:docMk/>
            <pc:sldMk cId="2442684138" sldId="279"/>
            <ac:spMk id="3" creationId="{96364F47-97D2-FFF9-62D5-959C0C6CFF17}"/>
          </ac:spMkLst>
        </pc:spChg>
      </pc:sldChg>
      <pc:sldChg chg="add del">
        <pc:chgData name="Boer, MR de" userId="c282386c-7faf-44d8-904d-c657da4f0dbe" providerId="ADAL" clId="{1D0C631B-3570-418C-8976-B1F1675D7F2C}" dt="2025-11-06T09:08:57.538" v="5208" actId="47"/>
        <pc:sldMkLst>
          <pc:docMk/>
          <pc:sldMk cId="4212293946" sldId="280"/>
        </pc:sldMkLst>
      </pc:sldChg>
      <pc:sldChg chg="add del">
        <pc:chgData name="Boer, MR de" userId="c282386c-7faf-44d8-904d-c657da4f0dbe" providerId="ADAL" clId="{1D0C631B-3570-418C-8976-B1F1675D7F2C}" dt="2025-11-06T09:08:57.538" v="5208" actId="47"/>
        <pc:sldMkLst>
          <pc:docMk/>
          <pc:sldMk cId="3063100333" sldId="281"/>
        </pc:sldMkLst>
      </pc:sldChg>
      <pc:sldChg chg="add del">
        <pc:chgData name="Boer, MR de" userId="c282386c-7faf-44d8-904d-c657da4f0dbe" providerId="ADAL" clId="{1D0C631B-3570-418C-8976-B1F1675D7F2C}" dt="2025-11-06T09:08:57.538" v="5208" actId="47"/>
        <pc:sldMkLst>
          <pc:docMk/>
          <pc:sldMk cId="3755275038" sldId="282"/>
        </pc:sldMkLst>
      </pc:sldChg>
      <pc:sldChg chg="add del">
        <pc:chgData name="Boer, MR de" userId="c282386c-7faf-44d8-904d-c657da4f0dbe" providerId="ADAL" clId="{1D0C631B-3570-418C-8976-B1F1675D7F2C}" dt="2025-11-06T09:08:57.538" v="5208" actId="47"/>
        <pc:sldMkLst>
          <pc:docMk/>
          <pc:sldMk cId="2082161932" sldId="283"/>
        </pc:sldMkLst>
      </pc:sldChg>
      <pc:sldChg chg="add del">
        <pc:chgData name="Boer, MR de" userId="c282386c-7faf-44d8-904d-c657da4f0dbe" providerId="ADAL" clId="{1D0C631B-3570-418C-8976-B1F1675D7F2C}" dt="2025-10-31T09:29:31.888" v="175"/>
        <pc:sldMkLst>
          <pc:docMk/>
          <pc:sldMk cId="418518867" sldId="284"/>
        </pc:sldMkLst>
      </pc:sldChg>
      <pc:sldChg chg="modSp add mod">
        <pc:chgData name="Boer, MR de" userId="c282386c-7faf-44d8-904d-c657da4f0dbe" providerId="ADAL" clId="{1D0C631B-3570-418C-8976-B1F1675D7F2C}" dt="2025-11-10T12:58:12.633" v="5348" actId="20577"/>
        <pc:sldMkLst>
          <pc:docMk/>
          <pc:sldMk cId="2781949244" sldId="284"/>
        </pc:sldMkLst>
        <pc:spChg chg="mod">
          <ac:chgData name="Boer, MR de" userId="c282386c-7faf-44d8-904d-c657da4f0dbe" providerId="ADAL" clId="{1D0C631B-3570-418C-8976-B1F1675D7F2C}" dt="2025-11-10T12:58:12.633" v="5348" actId="20577"/>
          <ac:spMkLst>
            <pc:docMk/>
            <pc:sldMk cId="2781949244" sldId="284"/>
            <ac:spMk id="2" creationId="{34881FBE-13F8-CDDB-3388-27D6BE9E4EA1}"/>
          </ac:spMkLst>
        </pc:spChg>
        <pc:spChg chg="mod">
          <ac:chgData name="Boer, MR de" userId="c282386c-7faf-44d8-904d-c657da4f0dbe" providerId="ADAL" clId="{1D0C631B-3570-418C-8976-B1F1675D7F2C}" dt="2025-11-10T12:57:34.353" v="5283" actId="6549"/>
          <ac:spMkLst>
            <pc:docMk/>
            <pc:sldMk cId="2781949244" sldId="284"/>
            <ac:spMk id="3" creationId="{9C550410-42E2-55D0-F41F-636413E5AAF6}"/>
          </ac:spMkLst>
        </pc:spChg>
      </pc:sldChg>
      <pc:sldChg chg="modSp add del mod">
        <pc:chgData name="Boer, MR de" userId="c282386c-7faf-44d8-904d-c657da4f0dbe" providerId="ADAL" clId="{1D0C631B-3570-418C-8976-B1F1675D7F2C}" dt="2025-11-05T08:38:03.575" v="2282" actId="2696"/>
        <pc:sldMkLst>
          <pc:docMk/>
          <pc:sldMk cId="3377182081" sldId="284"/>
        </pc:sldMkLst>
      </pc:sldChg>
      <pc:sldChg chg="addSp modSp add del mod modClrScheme chgLayout modNotesTx">
        <pc:chgData name="Boer, MR de" userId="c282386c-7faf-44d8-904d-c657da4f0dbe" providerId="ADAL" clId="{1D0C631B-3570-418C-8976-B1F1675D7F2C}" dt="2025-11-03T17:06:47.972" v="2033" actId="2696"/>
        <pc:sldMkLst>
          <pc:docMk/>
          <pc:sldMk cId="926069281" sldId="285"/>
        </pc:sldMkLst>
      </pc:sldChg>
      <pc:sldChg chg="delSp modSp add mod ord">
        <pc:chgData name="Boer, MR de" userId="c282386c-7faf-44d8-904d-c657da4f0dbe" providerId="ADAL" clId="{1D0C631B-3570-418C-8976-B1F1675D7F2C}" dt="2025-11-05T08:41:55.462" v="2390" actId="20577"/>
        <pc:sldMkLst>
          <pc:docMk/>
          <pc:sldMk cId="1119634372" sldId="285"/>
        </pc:sldMkLst>
        <pc:spChg chg="mod">
          <ac:chgData name="Boer, MR de" userId="c282386c-7faf-44d8-904d-c657da4f0dbe" providerId="ADAL" clId="{1D0C631B-3570-418C-8976-B1F1675D7F2C}" dt="2025-11-05T08:41:55.462" v="2390" actId="20577"/>
          <ac:spMkLst>
            <pc:docMk/>
            <pc:sldMk cId="1119634372" sldId="285"/>
            <ac:spMk id="3" creationId="{256DB8F8-8193-6DE1-68EE-44B434F3863A}"/>
          </ac:spMkLst>
        </pc:spChg>
      </pc:sldChg>
      <pc:sldChg chg="modSp add mod">
        <pc:chgData name="Boer, MR de" userId="c282386c-7faf-44d8-904d-c657da4f0dbe" providerId="ADAL" clId="{1D0C631B-3570-418C-8976-B1F1675D7F2C}" dt="2025-11-12T11:23:37.379" v="5641" actId="6549"/>
        <pc:sldMkLst>
          <pc:docMk/>
          <pc:sldMk cId="1750341201" sldId="706"/>
        </pc:sldMkLst>
        <pc:spChg chg="mod">
          <ac:chgData name="Boer, MR de" userId="c282386c-7faf-44d8-904d-c657da4f0dbe" providerId="ADAL" clId="{1D0C631B-3570-418C-8976-B1F1675D7F2C}" dt="2025-11-12T11:23:37.379" v="5641" actId="6549"/>
          <ac:spMkLst>
            <pc:docMk/>
            <pc:sldMk cId="1750341201" sldId="706"/>
            <ac:spMk id="3" creationId="{BD940305-0722-CDB6-8057-6C2A3B9D8965}"/>
          </ac:spMkLst>
        </pc:spChg>
      </pc:sldChg>
      <pc:sldChg chg="delSp add del mod">
        <pc:chgData name="Boer, MR de" userId="c282386c-7faf-44d8-904d-c657da4f0dbe" providerId="ADAL" clId="{1D0C631B-3570-418C-8976-B1F1675D7F2C}" dt="2025-11-03T17:06:47.972" v="2033" actId="2696"/>
        <pc:sldMkLst>
          <pc:docMk/>
          <pc:sldMk cId="2589030390" sldId="706"/>
        </pc:sldMkLst>
      </pc:sldChg>
      <pc:sldChg chg="modSp add del mod">
        <pc:chgData name="Boer, MR de" userId="c282386c-7faf-44d8-904d-c657da4f0dbe" providerId="ADAL" clId="{1D0C631B-3570-418C-8976-B1F1675D7F2C}" dt="2025-11-03T17:06:47.972" v="2033" actId="2696"/>
        <pc:sldMkLst>
          <pc:docMk/>
          <pc:sldMk cId="703751856" sldId="708"/>
        </pc:sldMkLst>
      </pc:sldChg>
      <pc:sldChg chg="delSp modSp add mod modAnim">
        <pc:chgData name="Boer, MR de" userId="c282386c-7faf-44d8-904d-c657da4f0dbe" providerId="ADAL" clId="{1D0C631B-3570-418C-8976-B1F1675D7F2C}" dt="2025-11-12T11:09:27.695" v="5626"/>
        <pc:sldMkLst>
          <pc:docMk/>
          <pc:sldMk cId="2320481922" sldId="708"/>
        </pc:sldMkLst>
        <pc:spChg chg="mod">
          <ac:chgData name="Boer, MR de" userId="c282386c-7faf-44d8-904d-c657da4f0dbe" providerId="ADAL" clId="{1D0C631B-3570-418C-8976-B1F1675D7F2C}" dt="2025-11-10T12:59:55.813" v="5352" actId="1076"/>
          <ac:spMkLst>
            <pc:docMk/>
            <pc:sldMk cId="2320481922" sldId="708"/>
            <ac:spMk id="3" creationId="{A6F6C365-BED6-FE3E-50B8-42561950663C}"/>
          </ac:spMkLst>
        </pc:spChg>
        <pc:spChg chg="mod">
          <ac:chgData name="Boer, MR de" userId="c282386c-7faf-44d8-904d-c657da4f0dbe" providerId="ADAL" clId="{1D0C631B-3570-418C-8976-B1F1675D7F2C}" dt="2025-11-12T10:52:49.969" v="5542" actId="1076"/>
          <ac:spMkLst>
            <pc:docMk/>
            <pc:sldMk cId="2320481922" sldId="708"/>
            <ac:spMk id="20" creationId="{4185DE67-F486-EC16-BCAE-EC9A33740CE2}"/>
          </ac:spMkLst>
        </pc:spChg>
        <pc:graphicFrameChg chg="modGraphic">
          <ac:chgData name="Boer, MR de" userId="c282386c-7faf-44d8-904d-c657da4f0dbe" providerId="ADAL" clId="{1D0C631B-3570-418C-8976-B1F1675D7F2C}" dt="2025-11-10T12:59:45.551" v="5351" actId="14734"/>
          <ac:graphicFrameMkLst>
            <pc:docMk/>
            <pc:sldMk cId="2320481922" sldId="708"/>
            <ac:graphicFrameMk id="4" creationId="{97892B42-FBD4-BCF4-B5F3-19B716377612}"/>
          </ac:graphicFrameMkLst>
        </pc:graphicFrameChg>
        <pc:graphicFrameChg chg="modGraphic">
          <ac:chgData name="Boer, MR de" userId="c282386c-7faf-44d8-904d-c657da4f0dbe" providerId="ADAL" clId="{1D0C631B-3570-418C-8976-B1F1675D7F2C}" dt="2025-11-10T13:00:07.158" v="5354" actId="14734"/>
          <ac:graphicFrameMkLst>
            <pc:docMk/>
            <pc:sldMk cId="2320481922" sldId="708"/>
            <ac:graphicFrameMk id="7" creationId="{6B8AA604-7AD5-F79B-4079-1FE659108ECF}"/>
          </ac:graphicFrameMkLst>
        </pc:graphicFrameChg>
        <pc:cxnChg chg="mod">
          <ac:chgData name="Boer, MR de" userId="c282386c-7faf-44d8-904d-c657da4f0dbe" providerId="ADAL" clId="{1D0C631B-3570-418C-8976-B1F1675D7F2C}" dt="2025-11-10T12:59:55.813" v="5352" actId="1076"/>
          <ac:cxnSpMkLst>
            <pc:docMk/>
            <pc:sldMk cId="2320481922" sldId="708"/>
            <ac:cxnSpMk id="9" creationId="{658D0C97-FF79-C534-E416-20BF2AFCE9B3}"/>
          </ac:cxnSpMkLst>
        </pc:cxnChg>
        <pc:cxnChg chg="mod">
          <ac:chgData name="Boer, MR de" userId="c282386c-7faf-44d8-904d-c657da4f0dbe" providerId="ADAL" clId="{1D0C631B-3570-418C-8976-B1F1675D7F2C}" dt="2025-11-12T10:53:31.025" v="5546" actId="14100"/>
          <ac:cxnSpMkLst>
            <pc:docMk/>
            <pc:sldMk cId="2320481922" sldId="708"/>
            <ac:cxnSpMk id="10" creationId="{6C1CE4B0-E7AA-0884-DD92-19696FFF7D64}"/>
          </ac:cxnSpMkLst>
        </pc:cxnChg>
        <pc:cxnChg chg="mod">
          <ac:chgData name="Boer, MR de" userId="c282386c-7faf-44d8-904d-c657da4f0dbe" providerId="ADAL" clId="{1D0C631B-3570-418C-8976-B1F1675D7F2C}" dt="2025-11-12T10:53:17.562" v="5543" actId="14100"/>
          <ac:cxnSpMkLst>
            <pc:docMk/>
            <pc:sldMk cId="2320481922" sldId="708"/>
            <ac:cxnSpMk id="22" creationId="{F48A5F88-D81B-0D35-668C-2D8A87791041}"/>
          </ac:cxnSpMkLst>
        </pc:cxnChg>
      </pc:sldChg>
      <pc:sldChg chg="modSp add del mod">
        <pc:chgData name="Boer, MR de" userId="c282386c-7faf-44d8-904d-c657da4f0dbe" providerId="ADAL" clId="{1D0C631B-3570-418C-8976-B1F1675D7F2C}" dt="2025-10-31T13:27:58.287" v="1046" actId="2696"/>
        <pc:sldMkLst>
          <pc:docMk/>
          <pc:sldMk cId="4019282102" sldId="708"/>
        </pc:sldMkLst>
      </pc:sldChg>
      <pc:sldChg chg="add">
        <pc:chgData name="Boer, MR de" userId="c282386c-7faf-44d8-904d-c657da4f0dbe" providerId="ADAL" clId="{1D0C631B-3570-418C-8976-B1F1675D7F2C}" dt="2025-11-03T17:06:56.918" v="2034"/>
        <pc:sldMkLst>
          <pc:docMk/>
          <pc:sldMk cId="723658576" sldId="717"/>
        </pc:sldMkLst>
      </pc:sldChg>
      <pc:sldChg chg="delSp add del mod">
        <pc:chgData name="Boer, MR de" userId="c282386c-7faf-44d8-904d-c657da4f0dbe" providerId="ADAL" clId="{1D0C631B-3570-418C-8976-B1F1675D7F2C}" dt="2025-11-03T17:06:47.972" v="2033" actId="2696"/>
        <pc:sldMkLst>
          <pc:docMk/>
          <pc:sldMk cId="2255302413" sldId="717"/>
        </pc:sldMkLst>
      </pc:sldChg>
      <pc:sldChg chg="delSp modSp add del mod">
        <pc:chgData name="Boer, MR de" userId="c282386c-7faf-44d8-904d-c657da4f0dbe" providerId="ADAL" clId="{1D0C631B-3570-418C-8976-B1F1675D7F2C}" dt="2025-11-03T17:06:47.972" v="2033" actId="2696"/>
        <pc:sldMkLst>
          <pc:docMk/>
          <pc:sldMk cId="116636445" sldId="718"/>
        </pc:sldMkLst>
      </pc:sldChg>
      <pc:sldChg chg="addSp modSp add mod">
        <pc:chgData name="Boer, MR de" userId="c282386c-7faf-44d8-904d-c657da4f0dbe" providerId="ADAL" clId="{1D0C631B-3570-418C-8976-B1F1675D7F2C}" dt="2025-11-03T17:20:36.799" v="2252" actId="1076"/>
        <pc:sldMkLst>
          <pc:docMk/>
          <pc:sldMk cId="2270548879" sldId="718"/>
        </pc:sldMkLst>
        <pc:spChg chg="mod">
          <ac:chgData name="Boer, MR de" userId="c282386c-7faf-44d8-904d-c657da4f0dbe" providerId="ADAL" clId="{1D0C631B-3570-418C-8976-B1F1675D7F2C}" dt="2025-11-03T17:20:10.962" v="2248" actId="20577"/>
          <ac:spMkLst>
            <pc:docMk/>
            <pc:sldMk cId="2270548879" sldId="718"/>
            <ac:spMk id="3" creationId="{29DBE5BA-B652-65FD-87D1-CFCAED582C66}"/>
          </ac:spMkLst>
        </pc:spChg>
        <pc:spChg chg="add mod">
          <ac:chgData name="Boer, MR de" userId="c282386c-7faf-44d8-904d-c657da4f0dbe" providerId="ADAL" clId="{1D0C631B-3570-418C-8976-B1F1675D7F2C}" dt="2025-11-03T17:20:36.799" v="2252" actId="1076"/>
          <ac:spMkLst>
            <pc:docMk/>
            <pc:sldMk cId="2270548879" sldId="718"/>
            <ac:spMk id="5" creationId="{71463B8E-0BEE-60E7-C17C-64D8B4663C73}"/>
          </ac:spMkLst>
        </pc:spChg>
        <pc:picChg chg="add mod">
          <ac:chgData name="Boer, MR de" userId="c282386c-7faf-44d8-904d-c657da4f0dbe" providerId="ADAL" clId="{1D0C631B-3570-418C-8976-B1F1675D7F2C}" dt="2025-11-03T17:20:16.736" v="2250" actId="14100"/>
          <ac:picMkLst>
            <pc:docMk/>
            <pc:sldMk cId="2270548879" sldId="718"/>
            <ac:picMk id="4" creationId="{E8C45C98-3FB0-0B81-7E89-FC174C3CD931}"/>
          </ac:picMkLst>
        </pc:picChg>
      </pc:sldChg>
      <pc:sldChg chg="add">
        <pc:chgData name="Boer, MR de" userId="c282386c-7faf-44d8-904d-c657da4f0dbe" providerId="ADAL" clId="{1D0C631B-3570-418C-8976-B1F1675D7F2C}" dt="2025-11-03T17:06:56.918" v="2034"/>
        <pc:sldMkLst>
          <pc:docMk/>
          <pc:sldMk cId="73258358" sldId="719"/>
        </pc:sldMkLst>
      </pc:sldChg>
      <pc:sldChg chg="delSp add del mod">
        <pc:chgData name="Boer, MR de" userId="c282386c-7faf-44d8-904d-c657da4f0dbe" providerId="ADAL" clId="{1D0C631B-3570-418C-8976-B1F1675D7F2C}" dt="2025-11-03T17:06:47.972" v="2033" actId="2696"/>
        <pc:sldMkLst>
          <pc:docMk/>
          <pc:sldMk cId="3293692990" sldId="719"/>
        </pc:sldMkLst>
      </pc:sldChg>
      <pc:sldChg chg="delSp modSp add del mod">
        <pc:chgData name="Boer, MR de" userId="c282386c-7faf-44d8-904d-c657da4f0dbe" providerId="ADAL" clId="{1D0C631B-3570-418C-8976-B1F1675D7F2C}" dt="2025-11-03T17:06:47.972" v="2033" actId="2696"/>
        <pc:sldMkLst>
          <pc:docMk/>
          <pc:sldMk cId="906637648" sldId="720"/>
        </pc:sldMkLst>
      </pc:sldChg>
      <pc:sldChg chg="modSp add mod">
        <pc:chgData name="Boer, MR de" userId="c282386c-7faf-44d8-904d-c657da4f0dbe" providerId="ADAL" clId="{1D0C631B-3570-418C-8976-B1F1675D7F2C}" dt="2025-11-12T11:24:38.296" v="5645" actId="5793"/>
        <pc:sldMkLst>
          <pc:docMk/>
          <pc:sldMk cId="4260929766" sldId="720"/>
        </pc:sldMkLst>
        <pc:spChg chg="mod">
          <ac:chgData name="Boer, MR de" userId="c282386c-7faf-44d8-904d-c657da4f0dbe" providerId="ADAL" clId="{1D0C631B-3570-418C-8976-B1F1675D7F2C}" dt="2025-11-12T11:24:38.296" v="5645" actId="5793"/>
          <ac:spMkLst>
            <pc:docMk/>
            <pc:sldMk cId="4260929766" sldId="720"/>
            <ac:spMk id="3" creationId="{29DBE5BA-B652-65FD-87D1-CFCAED582C66}"/>
          </ac:spMkLst>
        </pc:spChg>
      </pc:sldChg>
      <pc:sldChg chg="delSp modSp add del mod">
        <pc:chgData name="Boer, MR de" userId="c282386c-7faf-44d8-904d-c657da4f0dbe" providerId="ADAL" clId="{1D0C631B-3570-418C-8976-B1F1675D7F2C}" dt="2025-11-03T17:06:47.972" v="2033" actId="2696"/>
        <pc:sldMkLst>
          <pc:docMk/>
          <pc:sldMk cId="765175756" sldId="721"/>
        </pc:sldMkLst>
      </pc:sldChg>
      <pc:sldChg chg="modSp add mod">
        <pc:chgData name="Boer, MR de" userId="c282386c-7faf-44d8-904d-c657da4f0dbe" providerId="ADAL" clId="{1D0C631B-3570-418C-8976-B1F1675D7F2C}" dt="2025-11-05T08:45:20.845" v="2484" actId="20577"/>
        <pc:sldMkLst>
          <pc:docMk/>
          <pc:sldMk cId="1221957354" sldId="721"/>
        </pc:sldMkLst>
        <pc:spChg chg="mod">
          <ac:chgData name="Boer, MR de" userId="c282386c-7faf-44d8-904d-c657da4f0dbe" providerId="ADAL" clId="{1D0C631B-3570-418C-8976-B1F1675D7F2C}" dt="2025-11-05T08:45:20.845" v="2484" actId="20577"/>
          <ac:spMkLst>
            <pc:docMk/>
            <pc:sldMk cId="1221957354" sldId="721"/>
            <ac:spMk id="2" creationId="{30D857B5-4282-83E3-4548-3AE16DCCA7E9}"/>
          </ac:spMkLst>
        </pc:spChg>
        <pc:spChg chg="mod">
          <ac:chgData name="Boer, MR de" userId="c282386c-7faf-44d8-904d-c657da4f0dbe" providerId="ADAL" clId="{1D0C631B-3570-418C-8976-B1F1675D7F2C}" dt="2025-11-05T08:45:02.789" v="2477" actId="20577"/>
          <ac:spMkLst>
            <pc:docMk/>
            <pc:sldMk cId="1221957354" sldId="721"/>
            <ac:spMk id="3" creationId="{29DBE5BA-B652-65FD-87D1-CFCAED582C66}"/>
          </ac:spMkLst>
        </pc:spChg>
      </pc:sldChg>
      <pc:sldChg chg="modSp add del mod">
        <pc:chgData name="Boer, MR de" userId="c282386c-7faf-44d8-904d-c657da4f0dbe" providerId="ADAL" clId="{1D0C631B-3570-418C-8976-B1F1675D7F2C}" dt="2025-11-03T17:06:47.972" v="2033" actId="2696"/>
        <pc:sldMkLst>
          <pc:docMk/>
          <pc:sldMk cId="1420188374" sldId="722"/>
        </pc:sldMkLst>
      </pc:sldChg>
      <pc:sldChg chg="delSp modSp add mod">
        <pc:chgData name="Boer, MR de" userId="c282386c-7faf-44d8-904d-c657da4f0dbe" providerId="ADAL" clId="{1D0C631B-3570-418C-8976-B1F1675D7F2C}" dt="2025-11-10T12:59:37.581" v="5350" actId="14734"/>
        <pc:sldMkLst>
          <pc:docMk/>
          <pc:sldMk cId="1824277865" sldId="722"/>
        </pc:sldMkLst>
        <pc:graphicFrameChg chg="modGraphic">
          <ac:chgData name="Boer, MR de" userId="c282386c-7faf-44d8-904d-c657da4f0dbe" providerId="ADAL" clId="{1D0C631B-3570-418C-8976-B1F1675D7F2C}" dt="2025-11-10T12:59:37.581" v="5350" actId="14734"/>
          <ac:graphicFrameMkLst>
            <pc:docMk/>
            <pc:sldMk cId="1824277865" sldId="722"/>
            <ac:graphicFrameMk id="4" creationId="{97892B42-FBD4-BCF4-B5F3-19B716377612}"/>
          </ac:graphicFrameMkLst>
        </pc:graphicFrameChg>
      </pc:sldChg>
      <pc:sldChg chg="modSp add del mod">
        <pc:chgData name="Boer, MR de" userId="c282386c-7faf-44d8-904d-c657da4f0dbe" providerId="ADAL" clId="{1D0C631B-3570-418C-8976-B1F1675D7F2C}" dt="2025-10-31T13:27:58.287" v="1046" actId="2696"/>
        <pc:sldMkLst>
          <pc:docMk/>
          <pc:sldMk cId="2628191873" sldId="722"/>
        </pc:sldMkLst>
      </pc:sldChg>
      <pc:sldChg chg="add del">
        <pc:chgData name="Boer, MR de" userId="c282386c-7faf-44d8-904d-c657da4f0dbe" providerId="ADAL" clId="{1D0C631B-3570-418C-8976-B1F1675D7F2C}" dt="2025-10-31T13:27:44.266" v="1045" actId="47"/>
        <pc:sldMkLst>
          <pc:docMk/>
          <pc:sldMk cId="599623891" sldId="723"/>
        </pc:sldMkLst>
      </pc:sldChg>
      <pc:sldChg chg="modSp add del mod">
        <pc:chgData name="Boer, MR de" userId="c282386c-7faf-44d8-904d-c657da4f0dbe" providerId="ADAL" clId="{1D0C631B-3570-418C-8976-B1F1675D7F2C}" dt="2025-11-03T16:57:16.869" v="1951" actId="47"/>
        <pc:sldMkLst>
          <pc:docMk/>
          <pc:sldMk cId="799376300" sldId="723"/>
        </pc:sldMkLst>
      </pc:sldChg>
      <pc:sldChg chg="add del modNotesTx">
        <pc:chgData name="Boer, MR de" userId="c282386c-7faf-44d8-904d-c657da4f0dbe" providerId="ADAL" clId="{1D0C631B-3570-418C-8976-B1F1675D7F2C}" dt="2025-11-03T17:06:47.972" v="2033" actId="2696"/>
        <pc:sldMkLst>
          <pc:docMk/>
          <pc:sldMk cId="1308587070" sldId="724"/>
        </pc:sldMkLst>
      </pc:sldChg>
      <pc:sldChg chg="modSp add mod ord">
        <pc:chgData name="Boer, MR de" userId="c282386c-7faf-44d8-904d-c657da4f0dbe" providerId="ADAL" clId="{1D0C631B-3570-418C-8976-B1F1675D7F2C}" dt="2025-11-12T11:21:40.195" v="5628" actId="20577"/>
        <pc:sldMkLst>
          <pc:docMk/>
          <pc:sldMk cId="3411150509" sldId="724"/>
        </pc:sldMkLst>
        <pc:spChg chg="mod">
          <ac:chgData name="Boer, MR de" userId="c282386c-7faf-44d8-904d-c657da4f0dbe" providerId="ADAL" clId="{1D0C631B-3570-418C-8976-B1F1675D7F2C}" dt="2025-11-06T09:09:55.416" v="5249" actId="20577"/>
          <ac:spMkLst>
            <pc:docMk/>
            <pc:sldMk cId="3411150509" sldId="724"/>
            <ac:spMk id="2" creationId="{EB15239D-B7B3-1F43-E275-179A4AB266AB}"/>
          </ac:spMkLst>
        </pc:spChg>
        <pc:spChg chg="mod">
          <ac:chgData name="Boer, MR de" userId="c282386c-7faf-44d8-904d-c657da4f0dbe" providerId="ADAL" clId="{1D0C631B-3570-418C-8976-B1F1675D7F2C}" dt="2025-11-12T11:21:40.195" v="5628" actId="20577"/>
          <ac:spMkLst>
            <pc:docMk/>
            <pc:sldMk cId="3411150509" sldId="724"/>
            <ac:spMk id="3" creationId="{8829E9A5-F2B6-2B6A-7B29-C7A1789ACE5D}"/>
          </ac:spMkLst>
        </pc:spChg>
      </pc:sldChg>
      <pc:sldChg chg="add del ord">
        <pc:chgData name="Boer, MR de" userId="c282386c-7faf-44d8-904d-c657da4f0dbe" providerId="ADAL" clId="{1D0C631B-3570-418C-8976-B1F1675D7F2C}" dt="2025-11-05T08:38:03.575" v="2282" actId="2696"/>
        <pc:sldMkLst>
          <pc:docMk/>
          <pc:sldMk cId="305875212" sldId="725"/>
        </pc:sldMkLst>
      </pc:sldChg>
      <pc:sldChg chg="delSp modSp add mod">
        <pc:chgData name="Boer, MR de" userId="c282386c-7faf-44d8-904d-c657da4f0dbe" providerId="ADAL" clId="{1D0C631B-3570-418C-8976-B1F1675D7F2C}" dt="2025-11-12T10:50:15.418" v="5528" actId="478"/>
        <pc:sldMkLst>
          <pc:docMk/>
          <pc:sldMk cId="318173875" sldId="725"/>
        </pc:sldMkLst>
        <pc:spChg chg="mod">
          <ac:chgData name="Boer, MR de" userId="c282386c-7faf-44d8-904d-c657da4f0dbe" providerId="ADAL" clId="{1D0C631B-3570-418C-8976-B1F1675D7F2C}" dt="2025-11-10T12:57:54.349" v="5310" actId="20577"/>
          <ac:spMkLst>
            <pc:docMk/>
            <pc:sldMk cId="318173875" sldId="725"/>
            <ac:spMk id="2" creationId="{F1E7BFC0-80D0-EED9-7F0B-7EFB71EF5650}"/>
          </ac:spMkLst>
        </pc:spChg>
        <pc:spChg chg="del">
          <ac:chgData name="Boer, MR de" userId="c282386c-7faf-44d8-904d-c657da4f0dbe" providerId="ADAL" clId="{1D0C631B-3570-418C-8976-B1F1675D7F2C}" dt="2025-11-12T10:50:15.418" v="5528" actId="478"/>
          <ac:spMkLst>
            <pc:docMk/>
            <pc:sldMk cId="318173875" sldId="725"/>
            <ac:spMk id="7" creationId="{03C9E6C2-2352-1ACF-3DF0-83F8FEF14AEA}"/>
          </ac:spMkLst>
        </pc:spChg>
        <pc:picChg chg="del">
          <ac:chgData name="Boer, MR de" userId="c282386c-7faf-44d8-904d-c657da4f0dbe" providerId="ADAL" clId="{1D0C631B-3570-418C-8976-B1F1675D7F2C}" dt="2025-11-12T10:50:11.186" v="5525" actId="478"/>
          <ac:picMkLst>
            <pc:docMk/>
            <pc:sldMk cId="318173875" sldId="725"/>
            <ac:picMk id="10" creationId="{0C3F3FE2-F833-28BF-3016-240A61A0128D}"/>
          </ac:picMkLst>
        </pc:picChg>
        <pc:cxnChg chg="del">
          <ac:chgData name="Boer, MR de" userId="c282386c-7faf-44d8-904d-c657da4f0dbe" providerId="ADAL" clId="{1D0C631B-3570-418C-8976-B1F1675D7F2C}" dt="2025-11-12T10:50:13.284" v="5527" actId="478"/>
          <ac:cxnSpMkLst>
            <pc:docMk/>
            <pc:sldMk cId="318173875" sldId="725"/>
            <ac:cxnSpMk id="12" creationId="{F45487C1-0340-B073-BD60-A392ABF76647}"/>
          </ac:cxnSpMkLst>
        </pc:cxnChg>
        <pc:cxnChg chg="del">
          <ac:chgData name="Boer, MR de" userId="c282386c-7faf-44d8-904d-c657da4f0dbe" providerId="ADAL" clId="{1D0C631B-3570-418C-8976-B1F1675D7F2C}" dt="2025-11-12T10:50:12.452" v="5526" actId="478"/>
          <ac:cxnSpMkLst>
            <pc:docMk/>
            <pc:sldMk cId="318173875" sldId="725"/>
            <ac:cxnSpMk id="13" creationId="{0CB9C7C0-5E33-5904-07E2-024230EC1710}"/>
          </ac:cxnSpMkLst>
        </pc:cxnChg>
      </pc:sldChg>
      <pc:sldChg chg="addSp delSp modSp add del mod">
        <pc:chgData name="Boer, MR de" userId="c282386c-7faf-44d8-904d-c657da4f0dbe" providerId="ADAL" clId="{1D0C631B-3570-418C-8976-B1F1675D7F2C}" dt="2025-11-03T17:06:47.972" v="2033" actId="2696"/>
        <pc:sldMkLst>
          <pc:docMk/>
          <pc:sldMk cId="2334183648" sldId="725"/>
        </pc:sldMkLst>
      </pc:sldChg>
      <pc:sldChg chg="addSp modSp add mod">
        <pc:chgData name="Boer, MR de" userId="c282386c-7faf-44d8-904d-c657da4f0dbe" providerId="ADAL" clId="{1D0C631B-3570-418C-8976-B1F1675D7F2C}" dt="2025-11-03T17:12:13.810" v="2175" actId="20577"/>
        <pc:sldMkLst>
          <pc:docMk/>
          <pc:sldMk cId="3574654809" sldId="726"/>
        </pc:sldMkLst>
        <pc:spChg chg="mod">
          <ac:chgData name="Boer, MR de" userId="c282386c-7faf-44d8-904d-c657da4f0dbe" providerId="ADAL" clId="{1D0C631B-3570-418C-8976-B1F1675D7F2C}" dt="2025-11-03T17:07:54.732" v="2049" actId="20577"/>
          <ac:spMkLst>
            <pc:docMk/>
            <pc:sldMk cId="3574654809" sldId="726"/>
            <ac:spMk id="2" creationId="{72FC5234-F0D0-AC7C-284F-D703CD1E69D5}"/>
          </ac:spMkLst>
        </pc:spChg>
        <pc:spChg chg="mod">
          <ac:chgData name="Boer, MR de" userId="c282386c-7faf-44d8-904d-c657da4f0dbe" providerId="ADAL" clId="{1D0C631B-3570-418C-8976-B1F1675D7F2C}" dt="2025-11-03T17:12:13.810" v="2175" actId="20577"/>
          <ac:spMkLst>
            <pc:docMk/>
            <pc:sldMk cId="3574654809" sldId="726"/>
            <ac:spMk id="3" creationId="{DE219BED-BBE0-992D-BDDC-ED264C80B694}"/>
          </ac:spMkLst>
        </pc:spChg>
        <pc:spChg chg="add mod">
          <ac:chgData name="Boer, MR de" userId="c282386c-7faf-44d8-904d-c657da4f0dbe" providerId="ADAL" clId="{1D0C631B-3570-418C-8976-B1F1675D7F2C}" dt="2025-11-03T17:12:01.039" v="2174"/>
          <ac:spMkLst>
            <pc:docMk/>
            <pc:sldMk cId="3574654809" sldId="726"/>
            <ac:spMk id="4" creationId="{9AEAEA41-298D-2C17-55D4-EEFC2DBBC3CF}"/>
          </ac:spMkLst>
        </pc:spChg>
      </pc:sldChg>
      <pc:sldChg chg="addSp delSp modSp new mod ord">
        <pc:chgData name="Boer, MR de" userId="c282386c-7faf-44d8-904d-c657da4f0dbe" providerId="ADAL" clId="{1D0C631B-3570-418C-8976-B1F1675D7F2C}" dt="2025-11-12T10:58:15.237" v="5602" actId="20577"/>
        <pc:sldMkLst>
          <pc:docMk/>
          <pc:sldMk cId="726576538" sldId="727"/>
        </pc:sldMkLst>
        <pc:spChg chg="mod">
          <ac:chgData name="Boer, MR de" userId="c282386c-7faf-44d8-904d-c657da4f0dbe" providerId="ADAL" clId="{1D0C631B-3570-418C-8976-B1F1675D7F2C}" dt="2025-11-12T10:58:15.237" v="5602" actId="20577"/>
          <ac:spMkLst>
            <pc:docMk/>
            <pc:sldMk cId="726576538" sldId="727"/>
            <ac:spMk id="2" creationId="{8A4905B4-AAEF-66AB-FAC6-15F7BE263EC9}"/>
          </ac:spMkLst>
        </pc:spChg>
        <pc:picChg chg="add mod">
          <ac:chgData name="Boer, MR de" userId="c282386c-7faf-44d8-904d-c657da4f0dbe" providerId="ADAL" clId="{1D0C631B-3570-418C-8976-B1F1675D7F2C}" dt="2025-11-05T12:53:15.842" v="3134" actId="1076"/>
          <ac:picMkLst>
            <pc:docMk/>
            <pc:sldMk cId="726576538" sldId="727"/>
            <ac:picMk id="5" creationId="{85D41AA0-648A-8B60-AE22-21E94124EB4B}"/>
          </ac:picMkLst>
        </pc:picChg>
      </pc:sldChg>
      <pc:sldChg chg="modSp add mod">
        <pc:chgData name="Boer, MR de" userId="c282386c-7faf-44d8-904d-c657da4f0dbe" providerId="ADAL" clId="{1D0C631B-3570-418C-8976-B1F1675D7F2C}" dt="2025-11-12T11:21:24.219" v="5627" actId="20577"/>
        <pc:sldMkLst>
          <pc:docMk/>
          <pc:sldMk cId="1035073128" sldId="728"/>
        </pc:sldMkLst>
        <pc:spChg chg="mod">
          <ac:chgData name="Boer, MR de" userId="c282386c-7faf-44d8-904d-c657da4f0dbe" providerId="ADAL" clId="{1D0C631B-3570-418C-8976-B1F1675D7F2C}" dt="2025-11-05T08:40:17.432" v="2346" actId="20577"/>
          <ac:spMkLst>
            <pc:docMk/>
            <pc:sldMk cId="1035073128" sldId="728"/>
            <ac:spMk id="2" creationId="{090E3534-1D47-7C63-CE68-F3493168564E}"/>
          </ac:spMkLst>
        </pc:spChg>
        <pc:spChg chg="mod">
          <ac:chgData name="Boer, MR de" userId="c282386c-7faf-44d8-904d-c657da4f0dbe" providerId="ADAL" clId="{1D0C631B-3570-418C-8976-B1F1675D7F2C}" dt="2025-11-12T11:21:24.219" v="5627" actId="20577"/>
          <ac:spMkLst>
            <pc:docMk/>
            <pc:sldMk cId="1035073128" sldId="728"/>
            <ac:spMk id="3" creationId="{055A4BA7-4291-373B-D736-5CC16920DEB6}"/>
          </ac:spMkLst>
        </pc:spChg>
      </pc:sldChg>
      <pc:sldChg chg="modSp add mod">
        <pc:chgData name="Boer, MR de" userId="c282386c-7faf-44d8-904d-c657da4f0dbe" providerId="ADAL" clId="{1D0C631B-3570-418C-8976-B1F1675D7F2C}" dt="2025-11-12T10:56:05.506" v="5595" actId="6549"/>
        <pc:sldMkLst>
          <pc:docMk/>
          <pc:sldMk cId="3751791228" sldId="729"/>
        </pc:sldMkLst>
        <pc:spChg chg="mod">
          <ac:chgData name="Boer, MR de" userId="c282386c-7faf-44d8-904d-c657da4f0dbe" providerId="ADAL" clId="{1D0C631B-3570-418C-8976-B1F1675D7F2C}" dt="2025-11-12T10:56:05.506" v="5595" actId="6549"/>
          <ac:spMkLst>
            <pc:docMk/>
            <pc:sldMk cId="3751791228" sldId="729"/>
            <ac:spMk id="2" creationId="{3FA75C00-B840-EDDB-E6CE-311C16857220}"/>
          </ac:spMkLst>
        </pc:spChg>
        <pc:spChg chg="mod">
          <ac:chgData name="Boer, MR de" userId="c282386c-7faf-44d8-904d-c657da4f0dbe" providerId="ADAL" clId="{1D0C631B-3570-418C-8976-B1F1675D7F2C}" dt="2025-11-05T08:48:12.909" v="2876" actId="20577"/>
          <ac:spMkLst>
            <pc:docMk/>
            <pc:sldMk cId="3751791228" sldId="729"/>
            <ac:spMk id="3" creationId="{EE95EE2E-28DA-16E1-8528-853772BA80BD}"/>
          </ac:spMkLst>
        </pc:spChg>
      </pc:sldChg>
      <pc:sldChg chg="modSp add mod">
        <pc:chgData name="Boer, MR de" userId="c282386c-7faf-44d8-904d-c657da4f0dbe" providerId="ADAL" clId="{1D0C631B-3570-418C-8976-B1F1675D7F2C}" dt="2025-11-10T13:12:15.672" v="5517" actId="313"/>
        <pc:sldMkLst>
          <pc:docMk/>
          <pc:sldMk cId="2212218070" sldId="730"/>
        </pc:sldMkLst>
        <pc:spChg chg="mod">
          <ac:chgData name="Boer, MR de" userId="c282386c-7faf-44d8-904d-c657da4f0dbe" providerId="ADAL" clId="{1D0C631B-3570-418C-8976-B1F1675D7F2C}" dt="2025-11-06T09:10:17.995" v="5267" actId="20577"/>
          <ac:spMkLst>
            <pc:docMk/>
            <pc:sldMk cId="2212218070" sldId="730"/>
            <ac:spMk id="2" creationId="{1C15130C-6E90-5CF0-704F-B8D4DAA66248}"/>
          </ac:spMkLst>
        </pc:spChg>
        <pc:spChg chg="mod">
          <ac:chgData name="Boer, MR de" userId="c282386c-7faf-44d8-904d-c657da4f0dbe" providerId="ADAL" clId="{1D0C631B-3570-418C-8976-B1F1675D7F2C}" dt="2025-11-10T13:12:15.672" v="5517" actId="313"/>
          <ac:spMkLst>
            <pc:docMk/>
            <pc:sldMk cId="2212218070" sldId="730"/>
            <ac:spMk id="3" creationId="{EB205DE0-6CA3-254A-5B87-A14C675902E2}"/>
          </ac:spMkLst>
        </pc:spChg>
      </pc:sldChg>
      <pc:sldChg chg="addSp delSp modSp add mod modAnim">
        <pc:chgData name="Boer, MR de" userId="c282386c-7faf-44d8-904d-c657da4f0dbe" providerId="ADAL" clId="{1D0C631B-3570-418C-8976-B1F1675D7F2C}" dt="2025-11-12T10:57:22.755" v="5601"/>
        <pc:sldMkLst>
          <pc:docMk/>
          <pc:sldMk cId="2541229626" sldId="731"/>
        </pc:sldMkLst>
        <pc:spChg chg="mod">
          <ac:chgData name="Boer, MR de" userId="c282386c-7faf-44d8-904d-c657da4f0dbe" providerId="ADAL" clId="{1D0C631B-3570-418C-8976-B1F1675D7F2C}" dt="2025-11-06T08:38:57.102" v="3318" actId="20577"/>
          <ac:spMkLst>
            <pc:docMk/>
            <pc:sldMk cId="2541229626" sldId="731"/>
            <ac:spMk id="2" creationId="{7A40D7A9-0D9A-F9AE-8EED-B637F5D3CB06}"/>
          </ac:spMkLst>
        </pc:spChg>
        <pc:spChg chg="add mod">
          <ac:chgData name="Boer, MR de" userId="c282386c-7faf-44d8-904d-c657da4f0dbe" providerId="ADAL" clId="{1D0C631B-3570-418C-8976-B1F1675D7F2C}" dt="2025-11-06T08:29:58.813" v="3234" actId="113"/>
          <ac:spMkLst>
            <pc:docMk/>
            <pc:sldMk cId="2541229626" sldId="731"/>
            <ac:spMk id="10" creationId="{4CBD07F5-D59E-FFE3-7909-8642EC41B864}"/>
          </ac:spMkLst>
        </pc:spChg>
        <pc:spChg chg="add mod">
          <ac:chgData name="Boer, MR de" userId="c282386c-7faf-44d8-904d-c657da4f0dbe" providerId="ADAL" clId="{1D0C631B-3570-418C-8976-B1F1675D7F2C}" dt="2025-11-06T08:31:02.888" v="3241" actId="1076"/>
          <ac:spMkLst>
            <pc:docMk/>
            <pc:sldMk cId="2541229626" sldId="731"/>
            <ac:spMk id="11" creationId="{D58A0B3B-9CD4-CFB1-675B-D69619710E5C}"/>
          </ac:spMkLst>
        </pc:spChg>
        <pc:picChg chg="add mod">
          <ac:chgData name="Boer, MR de" userId="c282386c-7faf-44d8-904d-c657da4f0dbe" providerId="ADAL" clId="{1D0C631B-3570-418C-8976-B1F1675D7F2C}" dt="2025-11-06T08:29:26.475" v="3230" actId="1076"/>
          <ac:picMkLst>
            <pc:docMk/>
            <pc:sldMk cId="2541229626" sldId="731"/>
            <ac:picMk id="9" creationId="{BA824455-B138-F794-0E0D-676036EAC793}"/>
          </ac:picMkLst>
        </pc:picChg>
      </pc:sldChg>
      <pc:sldChg chg="addSp modSp add mod modAnim">
        <pc:chgData name="Boer, MR de" userId="c282386c-7faf-44d8-904d-c657da4f0dbe" providerId="ADAL" clId="{1D0C631B-3570-418C-8976-B1F1675D7F2C}" dt="2025-11-06T08:36:40.671" v="3286"/>
        <pc:sldMkLst>
          <pc:docMk/>
          <pc:sldMk cId="1700186195" sldId="732"/>
        </pc:sldMkLst>
        <pc:spChg chg="mod">
          <ac:chgData name="Boer, MR de" userId="c282386c-7faf-44d8-904d-c657da4f0dbe" providerId="ADAL" clId="{1D0C631B-3570-418C-8976-B1F1675D7F2C}" dt="2025-11-06T08:36:00.543" v="3282" actId="5793"/>
          <ac:spMkLst>
            <pc:docMk/>
            <pc:sldMk cId="1700186195" sldId="732"/>
            <ac:spMk id="3" creationId="{F15DFA84-AC87-0CEF-2F97-9C20482DBA2B}"/>
          </ac:spMkLst>
        </pc:spChg>
        <pc:spChg chg="add mod">
          <ac:chgData name="Boer, MR de" userId="c282386c-7faf-44d8-904d-c657da4f0dbe" providerId="ADAL" clId="{1D0C631B-3570-418C-8976-B1F1675D7F2C}" dt="2025-11-06T08:32:57.632" v="3272" actId="208"/>
          <ac:spMkLst>
            <pc:docMk/>
            <pc:sldMk cId="1700186195" sldId="732"/>
            <ac:spMk id="4" creationId="{E821FB2E-66D7-E303-7C59-D02F66536F99}"/>
          </ac:spMkLst>
        </pc:spChg>
        <pc:spChg chg="add mod">
          <ac:chgData name="Boer, MR de" userId="c282386c-7faf-44d8-904d-c657da4f0dbe" providerId="ADAL" clId="{1D0C631B-3570-418C-8976-B1F1675D7F2C}" dt="2025-11-06T08:33:13.663" v="3274" actId="1076"/>
          <ac:spMkLst>
            <pc:docMk/>
            <pc:sldMk cId="1700186195" sldId="732"/>
            <ac:spMk id="6" creationId="{B8268ECF-0591-AC7D-FE19-55EED46948F0}"/>
          </ac:spMkLst>
        </pc:spChg>
        <pc:spChg chg="add mod">
          <ac:chgData name="Boer, MR de" userId="c282386c-7faf-44d8-904d-c657da4f0dbe" providerId="ADAL" clId="{1D0C631B-3570-418C-8976-B1F1675D7F2C}" dt="2025-11-06T08:34:03.127" v="3280" actId="1076"/>
          <ac:spMkLst>
            <pc:docMk/>
            <pc:sldMk cId="1700186195" sldId="732"/>
            <ac:spMk id="7" creationId="{C8BD767C-B4DD-FE3F-B591-7B92FFD9C2CB}"/>
          </ac:spMkLst>
        </pc:spChg>
        <pc:spChg chg="add mod">
          <ac:chgData name="Boer, MR de" userId="c282386c-7faf-44d8-904d-c657da4f0dbe" providerId="ADAL" clId="{1D0C631B-3570-418C-8976-B1F1675D7F2C}" dt="2025-11-06T08:34:01.034" v="3279" actId="1076"/>
          <ac:spMkLst>
            <pc:docMk/>
            <pc:sldMk cId="1700186195" sldId="732"/>
            <ac:spMk id="8" creationId="{593C5C09-5FFE-85F6-2BF6-B5C6FDA0B55B}"/>
          </ac:spMkLst>
        </pc:spChg>
      </pc:sldChg>
      <pc:sldChg chg="modSp add mod">
        <pc:chgData name="Boer, MR de" userId="c282386c-7faf-44d8-904d-c657da4f0dbe" providerId="ADAL" clId="{1D0C631B-3570-418C-8976-B1F1675D7F2C}" dt="2025-11-12T11:22:36.487" v="5639" actId="20577"/>
        <pc:sldMkLst>
          <pc:docMk/>
          <pc:sldMk cId="50212056" sldId="733"/>
        </pc:sldMkLst>
        <pc:spChg chg="mod">
          <ac:chgData name="Boer, MR de" userId="c282386c-7faf-44d8-904d-c657da4f0dbe" providerId="ADAL" clId="{1D0C631B-3570-418C-8976-B1F1675D7F2C}" dt="2025-11-12T11:22:11.542" v="5630" actId="20577"/>
          <ac:spMkLst>
            <pc:docMk/>
            <pc:sldMk cId="50212056" sldId="733"/>
            <ac:spMk id="2" creationId="{CCFE3EE0-4C27-A894-F526-B482CE3B3ECF}"/>
          </ac:spMkLst>
        </pc:spChg>
        <pc:spChg chg="mod">
          <ac:chgData name="Boer, MR de" userId="c282386c-7faf-44d8-904d-c657da4f0dbe" providerId="ADAL" clId="{1D0C631B-3570-418C-8976-B1F1675D7F2C}" dt="2025-11-12T11:22:36.487" v="5639" actId="20577"/>
          <ac:spMkLst>
            <pc:docMk/>
            <pc:sldMk cId="50212056" sldId="733"/>
            <ac:spMk id="3" creationId="{57AAA2E8-CBDE-1895-C074-361F3673048D}"/>
          </ac:spMkLst>
        </pc:spChg>
      </pc:sldChg>
      <pc:sldChg chg="modSp add mod">
        <pc:chgData name="Boer, MR de" userId="c282386c-7faf-44d8-904d-c657da4f0dbe" providerId="ADAL" clId="{1D0C631B-3570-418C-8976-B1F1675D7F2C}" dt="2025-11-12T10:59:36.676" v="5608" actId="20577"/>
        <pc:sldMkLst>
          <pc:docMk/>
          <pc:sldMk cId="1609395690" sldId="734"/>
        </pc:sldMkLst>
        <pc:spChg chg="mod">
          <ac:chgData name="Boer, MR de" userId="c282386c-7faf-44d8-904d-c657da4f0dbe" providerId="ADAL" clId="{1D0C631B-3570-418C-8976-B1F1675D7F2C}" dt="2025-11-12T10:59:36.676" v="5608" actId="20577"/>
          <ac:spMkLst>
            <pc:docMk/>
            <pc:sldMk cId="1609395690" sldId="734"/>
            <ac:spMk id="3" creationId="{DC201FA9-17A9-C6F1-C630-BE99BED0E49D}"/>
          </ac:spMkLst>
        </pc:spChg>
      </pc:sldChg>
      <pc:sldChg chg="modSp add mod">
        <pc:chgData name="Boer, MR de" userId="c282386c-7faf-44d8-904d-c657da4f0dbe" providerId="ADAL" clId="{1D0C631B-3570-418C-8976-B1F1675D7F2C}" dt="2025-11-10T13:03:30.992" v="5431" actId="5793"/>
        <pc:sldMkLst>
          <pc:docMk/>
          <pc:sldMk cId="3824877576" sldId="735"/>
        </pc:sldMkLst>
        <pc:spChg chg="mod">
          <ac:chgData name="Boer, MR de" userId="c282386c-7faf-44d8-904d-c657da4f0dbe" providerId="ADAL" clId="{1D0C631B-3570-418C-8976-B1F1675D7F2C}" dt="2025-11-06T09:02:46.780" v="4820" actId="20577"/>
          <ac:spMkLst>
            <pc:docMk/>
            <pc:sldMk cId="3824877576" sldId="735"/>
            <ac:spMk id="2" creationId="{D8795BE3-BF2F-2DC2-6093-665560CD90CC}"/>
          </ac:spMkLst>
        </pc:spChg>
        <pc:spChg chg="mod">
          <ac:chgData name="Boer, MR de" userId="c282386c-7faf-44d8-904d-c657da4f0dbe" providerId="ADAL" clId="{1D0C631B-3570-418C-8976-B1F1675D7F2C}" dt="2025-11-10T13:03:30.992" v="5431" actId="5793"/>
          <ac:spMkLst>
            <pc:docMk/>
            <pc:sldMk cId="3824877576" sldId="735"/>
            <ac:spMk id="3" creationId="{3A207058-C883-79E3-2626-0986776488BC}"/>
          </ac:spMkLst>
        </pc:spChg>
      </pc:sldChg>
      <pc:sldChg chg="add">
        <pc:chgData name="Boer, MR de" userId="c282386c-7faf-44d8-904d-c657da4f0dbe" providerId="ADAL" clId="{1D0C631B-3570-418C-8976-B1F1675D7F2C}" dt="2025-11-12T11:23:28.435" v="5640"/>
        <pc:sldMkLst>
          <pc:docMk/>
          <pc:sldMk cId="1799249089" sldId="73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19105A29-8BD3-DE9C-0679-65F90C4C25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EA66554-8296-EA22-55C8-B025B0C017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4586E-66FD-914B-8D13-8AA0D2AC2C5A}" type="datetimeFigureOut">
              <a:rPr lang="nl-NL" smtClean="0"/>
              <a:t>12-11-2025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47A52C5-4C6C-E0BF-2629-E166B685D9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181D355-9436-2CE5-86AB-532AD1DF64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08326-F4F2-0247-BB8C-BBA9010021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3442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3C69A-D47B-5346-96E6-D95BD0F66941}" type="datetimeFigureOut">
              <a:rPr lang="nl-NL" smtClean="0"/>
              <a:t>12-11-2025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EBBF4-6787-7641-A11B-4D56979276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1410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Question I like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answer</a:t>
            </a:r>
            <a:r>
              <a:rPr lang="nl-NL" dirty="0"/>
              <a:t> is </a:t>
            </a:r>
            <a:r>
              <a:rPr lang="nl-NL" dirty="0" err="1"/>
              <a:t>what</a:t>
            </a:r>
            <a:r>
              <a:rPr lang="nl-NL" dirty="0"/>
              <a:t> is </a:t>
            </a:r>
            <a:r>
              <a:rPr lang="nl-NL" dirty="0" err="1"/>
              <a:t>our</a:t>
            </a:r>
            <a:r>
              <a:rPr lang="nl-NL" dirty="0"/>
              <a:t> </a:t>
            </a:r>
            <a:r>
              <a:rPr lang="nl-NL" dirty="0" err="1"/>
              <a:t>role</a:t>
            </a:r>
            <a:r>
              <a:rPr lang="nl-NL" dirty="0"/>
              <a:t>. Are we as special as we </a:t>
            </a:r>
            <a:r>
              <a:rPr lang="nl-NL" dirty="0" err="1"/>
              <a:t>always</a:t>
            </a:r>
            <a:r>
              <a:rPr lang="nl-NL" dirty="0"/>
              <a:t> </a:t>
            </a:r>
            <a:r>
              <a:rPr lang="nl-NL" dirty="0" err="1"/>
              <a:t>think</a:t>
            </a:r>
            <a:r>
              <a:rPr lang="nl-NL" dirty="0"/>
              <a:t> or </a:t>
            </a:r>
            <a:r>
              <a:rPr lang="nl-NL" dirty="0" err="1"/>
              <a:t>should</a:t>
            </a:r>
            <a:r>
              <a:rPr lang="nl-NL" dirty="0"/>
              <a:t> we </a:t>
            </a:r>
            <a:r>
              <a:rPr lang="nl-NL" dirty="0" err="1"/>
              <a:t>just</a:t>
            </a:r>
            <a:r>
              <a:rPr lang="nl-NL" dirty="0"/>
              <a:t> follow </a:t>
            </a:r>
            <a:r>
              <a:rPr lang="nl-NL" dirty="0" err="1"/>
              <a:t>where</a:t>
            </a:r>
            <a:r>
              <a:rPr lang="nl-NL" dirty="0"/>
              <a:t> </a:t>
            </a:r>
            <a:r>
              <a:rPr lang="nl-NL" dirty="0" err="1"/>
              <a:t>things</a:t>
            </a:r>
            <a:r>
              <a:rPr lang="nl-NL" dirty="0"/>
              <a:t> are </a:t>
            </a:r>
            <a:r>
              <a:rPr lang="nl-NL" dirty="0" err="1"/>
              <a:t>going</a:t>
            </a:r>
            <a:r>
              <a:rPr lang="nl-NL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EBBF4-6787-7641-A11B-4D56979276B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7277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Aangeven dat het veld dus vooral gericht is op </a:t>
            </a:r>
            <a:r>
              <a:rPr lang="nl-NL" dirty="0" err="1"/>
              <a:t>transparancy</a:t>
            </a:r>
            <a:r>
              <a:rPr lang="nl-NL" dirty="0"/>
              <a:t>, </a:t>
            </a:r>
            <a:r>
              <a:rPr lang="nl-NL" dirty="0" err="1"/>
              <a:t>scrutiny</a:t>
            </a:r>
            <a:r>
              <a:rPr lang="nl-NL" dirty="0"/>
              <a:t>, </a:t>
            </a:r>
            <a:r>
              <a:rPr lang="nl-NL" dirty="0" err="1"/>
              <a:t>critique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reproducibility</a:t>
            </a:r>
            <a:endParaRPr lang="nl-NL" dirty="0"/>
          </a:p>
          <a:p>
            <a:r>
              <a:rPr lang="nl-NL" dirty="0"/>
              <a:t>Vragen: wie voelt zich (ook) verbonden met 1 van de andere principes in zijn/haar werk?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EBBF4-6787-7641-A11B-4D56979276B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023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Misschien met dia 7 beginnen  beginnen en dan naar de </a:t>
            </a:r>
            <a:r>
              <a:rPr lang="nl-NL" dirty="0" err="1"/>
              <a:t>unesco</a:t>
            </a:r>
            <a:r>
              <a:rPr lang="nl-NL" dirty="0"/>
              <a:t> toe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EBBF4-6787-7641-A11B-4D56979276B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7658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FE7E4-A17B-38A4-05BA-3FAD5ACE3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C51F946-F38D-45E2-653D-DC1FFC5BF8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B80B30B-EAED-9F8E-48EA-C1D3C35DB3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Aangeven dat het veld dus vooral gericht is op </a:t>
            </a:r>
            <a:r>
              <a:rPr lang="nl-NL" dirty="0" err="1"/>
              <a:t>transparancy</a:t>
            </a:r>
            <a:r>
              <a:rPr lang="nl-NL" dirty="0"/>
              <a:t>, </a:t>
            </a:r>
            <a:r>
              <a:rPr lang="nl-NL" dirty="0" err="1"/>
              <a:t>scrutiny</a:t>
            </a:r>
            <a:r>
              <a:rPr lang="nl-NL" dirty="0"/>
              <a:t>, </a:t>
            </a:r>
            <a:r>
              <a:rPr lang="nl-NL" dirty="0" err="1"/>
              <a:t>critique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reproducibility</a:t>
            </a:r>
            <a:endParaRPr lang="nl-NL" dirty="0"/>
          </a:p>
          <a:p>
            <a:r>
              <a:rPr lang="nl-NL" dirty="0"/>
              <a:t>Vragen: wie voelt zich (ook) verbonden met 1 van de andere principes in zijn/haar werk?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A0F20D4-C440-031A-3646-96192D4603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EBBF4-6787-7641-A11B-4D56979276B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051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0C38F-3862-4D89-3577-51819919B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E785D23-F969-CDA0-4BB2-1F910A1C80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C5D9B7A-6415-944F-4286-CE43A99B05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Aangeven dat het veld dus vooral gericht is op </a:t>
            </a:r>
            <a:r>
              <a:rPr lang="nl-NL" dirty="0" err="1"/>
              <a:t>transparancy</a:t>
            </a:r>
            <a:r>
              <a:rPr lang="nl-NL" dirty="0"/>
              <a:t>, </a:t>
            </a:r>
            <a:r>
              <a:rPr lang="nl-NL" dirty="0" err="1"/>
              <a:t>scrutiny</a:t>
            </a:r>
            <a:r>
              <a:rPr lang="nl-NL" dirty="0"/>
              <a:t>, </a:t>
            </a:r>
            <a:r>
              <a:rPr lang="nl-NL" dirty="0" err="1"/>
              <a:t>critique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reproducibility</a:t>
            </a:r>
            <a:endParaRPr lang="nl-NL" dirty="0"/>
          </a:p>
          <a:p>
            <a:r>
              <a:rPr lang="nl-NL" dirty="0"/>
              <a:t>Vragen: wie voelt zich (ook) verbonden met 1 van de andere principes in zijn/haar werk?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478A1C2-75AC-9391-23AC-1FBAFF9461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EBBF4-6787-7641-A11B-4D56979276B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7109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2E566-92D9-E0F1-53ED-A30882243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1A67FCC-2215-07CA-6C3F-B2DEE5806B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E5AE9E6-617F-FB4F-BCC8-80A7AC76DC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Misschien met dia 7 beginnen  beginnen en dan naar de </a:t>
            </a:r>
            <a:r>
              <a:rPr lang="nl-NL" dirty="0" err="1"/>
              <a:t>unesco</a:t>
            </a:r>
            <a:r>
              <a:rPr lang="nl-NL" dirty="0"/>
              <a:t> toe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580FBDC-706C-DFBE-22FA-B8E4F964C7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EBBF4-6787-7641-A11B-4D56979276B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4805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E488B4-70BD-3033-DD96-002F29FB6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F5AE258-F6CD-9F41-7599-AEF8C26891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4B90A0-2A46-C2F3-195E-A1D412776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A567-0390-D940-916B-C0E89A01DD7E}" type="datetimeFigureOut">
              <a:rPr lang="nl-NL" smtClean="0"/>
              <a:t>12-11-2025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FBDFF11-1282-BD7C-E55A-403161208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6B8FA1-8771-DA69-50EF-E2E5AD1BC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4C09-59DB-8949-86C7-409ECA9A10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2148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E19FB52-F4D0-E984-D8B4-035A16882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A567-0390-D940-916B-C0E89A01DD7E}" type="datetimeFigureOut">
              <a:rPr lang="nl-NL" smtClean="0"/>
              <a:t>12-11-2025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9452FAA-008D-E778-FDFD-587D4644E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81D60AD-6DF2-F675-FC40-31176B985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4C09-59DB-8949-86C7-409ECA9A1046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309A35D5-35EC-FD4B-94DB-2BB7C9C19E0D}"/>
              </a:ext>
            </a:extLst>
          </p:cNvPr>
          <p:cNvSpPr/>
          <p:nvPr userDrawn="1"/>
        </p:nvSpPr>
        <p:spPr>
          <a:xfrm>
            <a:off x="9462052" y="5618922"/>
            <a:ext cx="2014331" cy="737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3B74C4E-3D55-FFB4-815E-A3FCB09A4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18" y="548999"/>
            <a:ext cx="5907740" cy="136248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355D1CAF-BC17-8B49-8E63-FDBF657F228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5118" y="2173357"/>
            <a:ext cx="5907739" cy="413564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afbeelding 3">
            <a:extLst>
              <a:ext uri="{FF2B5EF4-FFF2-40B4-BE49-F238E27FC236}">
                <a16:creationId xmlns:a16="http://schemas.microsoft.com/office/drawing/2014/main" id="{AB030074-9C75-3236-CC3E-6E9FCC86922D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6954754" y="549000"/>
            <a:ext cx="4647823" cy="5760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4240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9D75C9-2526-31A4-D8C1-47C8608DA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D9F95B4-C2A6-99BD-1999-0AA09C1B8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EDAC96C-367B-ABCC-BF5E-9706B3044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A567-0390-D940-916B-C0E89A01DD7E}" type="datetimeFigureOut">
              <a:rPr lang="nl-NL" smtClean="0"/>
              <a:t>12-11-2025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9151B97-F5FE-9AA4-D25B-FD71E15CF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55632C2-2A32-B506-8DAD-3C9E1ADE1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4C09-59DB-8949-86C7-409ECA9A10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1793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8D20E20-E061-938D-2B5F-3029B40181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9920DC9-544D-3391-AEC4-FE01612C06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DD95B1-45A2-2C8B-F48C-9425DBE39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A567-0390-D940-916B-C0E89A01DD7E}" type="datetimeFigureOut">
              <a:rPr lang="nl-NL" smtClean="0"/>
              <a:t>12-11-2025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19D183-DD36-A872-B170-D50D6C927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B75275F-363F-67AF-46AF-9A2AA48CC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4C09-59DB-8949-86C7-409ECA9A10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4954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E488B4-70BD-3033-DD96-002F29FB6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F5AE258-F6CD-9F41-7599-AEF8C26891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4B90A0-2A46-C2F3-195E-A1D412776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A567-0390-D940-916B-C0E89A01DD7E}" type="datetimeFigureOut">
              <a:rPr lang="nl-NL" smtClean="0"/>
              <a:t>12-11-2025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FBDFF11-1282-BD7C-E55A-403161208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6B8FA1-8771-DA69-50EF-E2E5AD1BC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4C09-59DB-8949-86C7-409ECA9A10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4414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4EB513-C6FA-3846-6534-5E07A5B5C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F35760-3D3F-0594-FDFF-E50D81BBA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605321-31C2-BEEA-B0A3-8FFE989DB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A567-0390-D940-916B-C0E89A01DD7E}" type="datetimeFigureOut">
              <a:rPr lang="nl-NL" smtClean="0"/>
              <a:t>12-11-2025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A0FB0E1-2BA2-EEE4-BCDE-DB98A6A17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988D0F1-B1E9-917B-DDE5-618A5BB8D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4C09-59DB-8949-86C7-409ECA9A10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4185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9FA81A-2A42-ED47-2DA2-E9463D2B5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7DF69D8-4605-0438-DFEF-0B7A2DC1C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F34474-3925-CD1D-1850-FEDA94E2F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A567-0390-D940-916B-C0E89A01DD7E}" type="datetimeFigureOut">
              <a:rPr lang="nl-NL" smtClean="0"/>
              <a:t>12-11-2025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B2F23E6-B85C-8D38-FDB9-32AD37CD6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E71A8E-8888-BC58-0D3F-46A541D5D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4C09-59DB-8949-86C7-409ECA9A10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5153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423E3B-2F24-AC9D-1E87-DDF62100C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CF2FA4-E3C9-40AF-42F5-85E027089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D8F756E-85B9-F953-2D62-3468354126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9953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2C327A2-284B-D1CB-2BA5-E8CD47D6C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A567-0390-D940-916B-C0E89A01DD7E}" type="datetimeFigureOut">
              <a:rPr lang="nl-NL" smtClean="0"/>
              <a:t>12-11-2025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24FF94E-6973-24E6-CA8D-8EBCD0D3C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7AC04B6-6BCE-7ABA-BDCD-038FC67AF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4C09-59DB-8949-86C7-409ECA9A10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1824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583230-CD69-C193-50ED-78B2CE9C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3139A24-C305-976B-36E5-5653F8E12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58AB818-D585-BCC6-EA83-5207341ED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6C19561-F29B-A88F-9FE3-798AB27CB4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DA61578-28B4-8F82-D352-4FDB5BC313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2008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6172C80-CE2F-0AE5-6F50-B31923E55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A567-0390-D940-916B-C0E89A01DD7E}" type="datetimeFigureOut">
              <a:rPr lang="nl-NL" smtClean="0"/>
              <a:t>12-11-2025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E5C2949-7DF8-3206-A46C-7CA77EEAE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8C2AFA1-FE27-2395-868C-FD73F65DE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4C09-59DB-8949-86C7-409ECA9A10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472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5E57E8-6048-6F85-6EFF-212AF6162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7367A5D-372C-E115-3345-2847584EC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A567-0390-D940-916B-C0E89A01DD7E}" type="datetimeFigureOut">
              <a:rPr lang="nl-NL" smtClean="0"/>
              <a:t>12-11-2025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4F3EA4B-47AA-0F5B-251C-5C7A176C3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B47C673-9879-70E2-F8EA-69E987C6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4C09-59DB-8949-86C7-409ECA9A10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0577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659BD48-83F1-E86D-C3C4-72D11AE0C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A567-0390-D940-916B-C0E89A01DD7E}" type="datetimeFigureOut">
              <a:rPr lang="nl-NL" smtClean="0"/>
              <a:t>12-11-2025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A5DA91B-7BCE-152D-4BBD-ED43057F3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52BF7CD-5CD6-D40C-9321-391BF2E9C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4C09-59DB-8949-86C7-409ECA9A10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4659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4EB513-C6FA-3846-6534-5E07A5B5C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F35760-3D3F-0594-FDFF-E50D81BBA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605321-31C2-BEEA-B0A3-8FFE989DB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A567-0390-D940-916B-C0E89A01DD7E}" type="datetimeFigureOut">
              <a:rPr lang="nl-NL" smtClean="0"/>
              <a:t>12-11-2025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A0FB0E1-2BA2-EEE4-BCDE-DB98A6A17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988D0F1-B1E9-917B-DDE5-618A5BB8D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4C09-59DB-8949-86C7-409ECA9A10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1996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A2F552-858A-7652-3D9A-E96DC1FE5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324951-DB97-EB00-E152-57DF33598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5377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0461CDE-96C9-8008-DE4D-7ED637037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55B009A-DF21-660C-8B67-E058868AE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A567-0390-D940-916B-C0E89A01DD7E}" type="datetimeFigureOut">
              <a:rPr lang="nl-NL" smtClean="0"/>
              <a:t>12-11-2025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07096C3-220B-4691-EEE3-DA1E613BE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656FD32-734D-08DB-DA06-3128A3D58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4C09-59DB-8949-86C7-409ECA9A10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3858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12065C-F236-EBB1-5581-BBFB4D65F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D4A03C4-EEC4-9A05-208E-0162895CA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5377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34E69E-0B0E-B6B7-5AFA-F97D161CF6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E19FB52-F4D0-E984-D8B4-035A16882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A567-0390-D940-916B-C0E89A01DD7E}" type="datetimeFigureOut">
              <a:rPr lang="nl-NL" smtClean="0"/>
              <a:t>12-11-2025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9452FAA-008D-E778-FDFD-587D4644E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81D60AD-6DF2-F675-FC40-31176B985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4C09-59DB-8949-86C7-409ECA9A10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9729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9D75C9-2526-31A4-D8C1-47C8608DA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D9F95B4-C2A6-99BD-1999-0AA09C1B8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EDAC96C-367B-ABCC-BF5E-9706B3044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A567-0390-D940-916B-C0E89A01DD7E}" type="datetimeFigureOut">
              <a:rPr lang="nl-NL" smtClean="0"/>
              <a:t>12-11-2025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9151B97-F5FE-9AA4-D25B-FD71E15CF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55632C2-2A32-B506-8DAD-3C9E1ADE1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4C09-59DB-8949-86C7-409ECA9A10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1899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8D20E20-E061-938D-2B5F-3029B40181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9920DC9-544D-3391-AEC4-FE01612C06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DD95B1-45A2-2C8B-F48C-9425DBE39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A567-0390-D940-916B-C0E89A01DD7E}" type="datetimeFigureOut">
              <a:rPr lang="nl-NL" smtClean="0"/>
              <a:t>12-11-2025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19D183-DD36-A872-B170-D50D6C927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B75275F-363F-67AF-46AF-9A2AA48CC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4C09-59DB-8949-86C7-409ECA9A10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86176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77A59F-52C5-92CA-2D7A-A4C733081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highlight>
                  <a:srgbClr val="003183"/>
                </a:highlight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8956CB6-E2CE-A663-35DC-2AFB2C52F6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highlight>
                  <a:srgbClr val="003183"/>
                </a:highligh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AF7571-49EA-3B91-2367-662CE698C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DF983-B895-BE4F-B52B-E8D8E8BE792D}" type="datetimeFigureOut">
              <a:rPr lang="nl-NL" smtClean="0"/>
              <a:t>12-11-2025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151D9E-581E-7B8C-0120-168C9CA5C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93AF7-A2D4-1445-9772-D985A1DA18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38432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6BBFE8-EE19-CEFE-D7E9-EFCA7978B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highlight>
                  <a:srgbClr val="003183"/>
                </a:highlight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210A166-9FAD-41E1-003E-52E151BF9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highlight>
                  <a:srgbClr val="003183"/>
                </a:highlight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2A8DE4-5E73-81F3-51C1-141ADF529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DF983-B895-BE4F-B52B-E8D8E8BE792D}" type="datetimeFigureOut">
              <a:rPr lang="nl-NL" smtClean="0"/>
              <a:t>12-11-2025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53540F-133D-707F-ECE0-1D56D5C40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B138EC-A044-3522-8F06-5CCA8572B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93AF7-A2D4-1445-9772-D985A1DA18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65690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77A59F-52C5-92CA-2D7A-A4C733081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3183"/>
                </a:solidFill>
                <a:highlight>
                  <a:srgbClr val="EEF7FB"/>
                </a:highlight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8956CB6-E2CE-A663-35DC-2AFB2C52F6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3183"/>
                </a:solidFill>
                <a:highlight>
                  <a:srgbClr val="EEF7FB"/>
                </a:highligh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AF7571-49EA-3B91-2367-662CE698C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DF983-B895-BE4F-B52B-E8D8E8BE792D}" type="datetimeFigureOut">
              <a:rPr lang="nl-NL" smtClean="0"/>
              <a:t>12-11-2025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8CDA4C3-B8D7-F3A9-8127-CE040382D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151D9E-581E-7B8C-0120-168C9CA5C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93AF7-A2D4-1445-9772-D985A1DA18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51230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6BBFE8-EE19-CEFE-D7E9-EFCA7978B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3183"/>
                </a:solidFill>
                <a:highlight>
                  <a:srgbClr val="EEF7FB"/>
                </a:highlight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210A166-9FAD-41E1-003E-52E151BF9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3183"/>
                </a:solidFill>
                <a:highlight>
                  <a:srgbClr val="EEF7FB"/>
                </a:highlight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2A8DE4-5E73-81F3-51C1-141ADF529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DF983-B895-BE4F-B52B-E8D8E8BE792D}" type="datetimeFigureOut">
              <a:rPr lang="nl-NL" smtClean="0"/>
              <a:t>12-11-2025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53540F-133D-707F-ECE0-1D56D5C40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B138EC-A044-3522-8F06-5CCA8572B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93AF7-A2D4-1445-9772-D985A1DA18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26360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77A59F-52C5-92CA-2D7A-A4C733081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3183"/>
                </a:solidFill>
                <a:highlight>
                  <a:srgbClr val="FFF2E4"/>
                </a:highlight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8956CB6-E2CE-A663-35DC-2AFB2C52F6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3183"/>
                </a:solidFill>
                <a:highlight>
                  <a:srgbClr val="FFF2E4"/>
                </a:highligh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AF7571-49EA-3B91-2367-662CE698C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DF983-B895-BE4F-B52B-E8D8E8BE792D}" type="datetimeFigureOut">
              <a:rPr lang="nl-NL" smtClean="0"/>
              <a:t>12-11-2025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8CDA4C3-B8D7-F3A9-8127-CE040382D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151D9E-581E-7B8C-0120-168C9CA5C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93AF7-A2D4-1445-9772-D985A1DA18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64088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6BBFE8-EE19-CEFE-D7E9-EFCA7978B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3183"/>
                </a:solidFill>
                <a:highlight>
                  <a:srgbClr val="FFF2E4"/>
                </a:highlight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210A166-9FAD-41E1-003E-52E151BF9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3183"/>
                </a:solidFill>
                <a:highlight>
                  <a:srgbClr val="FFF2E4"/>
                </a:highlight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2A8DE4-5E73-81F3-51C1-141ADF529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DF983-B895-BE4F-B52B-E8D8E8BE792D}" type="datetimeFigureOut">
              <a:rPr lang="nl-NL" smtClean="0"/>
              <a:t>12-11-2025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53540F-133D-707F-ECE0-1D56D5C40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B138EC-A044-3522-8F06-5CCA8572B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93AF7-A2D4-1445-9772-D985A1DA18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7204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9FA81A-2A42-ED47-2DA2-E9463D2B5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7DF69D8-4605-0438-DFEF-0B7A2DC1C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F34474-3925-CD1D-1850-FEDA94E2F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A567-0390-D940-916B-C0E89A01DD7E}" type="datetimeFigureOut">
              <a:rPr lang="nl-NL" smtClean="0"/>
              <a:t>12-11-2025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B2F23E6-B85C-8D38-FDB9-32AD37CD6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E71A8E-8888-BC58-0D3F-46A541D5D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4C09-59DB-8949-86C7-409ECA9A10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92847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5">
            <a:extLst>
              <a:ext uri="{FF2B5EF4-FFF2-40B4-BE49-F238E27FC236}">
                <a16:creationId xmlns:a16="http://schemas.microsoft.com/office/drawing/2014/main" id="{EAD4C2CC-5CC3-DF60-AD58-E88EFF8FC8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182643"/>
          </a:xfrm>
        </p:spPr>
        <p:txBody>
          <a:bodyPr/>
          <a:lstStyle>
            <a:lvl1pPr>
              <a:defRPr>
                <a:solidFill>
                  <a:srgbClr val="003183"/>
                </a:solidFill>
                <a:latin typeface="Outfit" pitchFamily="2" charset="0"/>
              </a:defRPr>
            </a:lvl1pPr>
          </a:lstStyle>
          <a:p>
            <a:endParaRPr lang="nl-NL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2831748-5206-652C-D7C4-236510C4BCD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1947" y="469726"/>
            <a:ext cx="10537741" cy="2035479"/>
          </a:xfrm>
        </p:spPr>
        <p:txBody>
          <a:bodyPr anchor="b"/>
          <a:lstStyle>
            <a:lvl1pPr algn="ctr">
              <a:defRPr sz="6000">
                <a:solidFill>
                  <a:srgbClr val="003183"/>
                </a:solidFill>
                <a:latin typeface="Outfit" pitchFamily="2" charset="0"/>
              </a:defRPr>
            </a:lvl1pPr>
          </a:lstStyle>
          <a:p>
            <a:r>
              <a:rPr lang="nl-NL" dirty="0"/>
              <a:t>Klik voor tekst</a:t>
            </a:r>
          </a:p>
        </p:txBody>
      </p:sp>
      <p:pic>
        <p:nvPicPr>
          <p:cNvPr id="4" name="Graphic 16">
            <a:extLst>
              <a:ext uri="{FF2B5EF4-FFF2-40B4-BE49-F238E27FC236}">
                <a16:creationId xmlns:a16="http://schemas.microsoft.com/office/drawing/2014/main" id="{15A6DCBF-6FC8-A82F-C58C-5FD9241A45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96380" y="5983882"/>
            <a:ext cx="2999240" cy="40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28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%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5">
            <a:extLst>
              <a:ext uri="{FF2B5EF4-FFF2-40B4-BE49-F238E27FC236}">
                <a16:creationId xmlns:a16="http://schemas.microsoft.com/office/drawing/2014/main" id="{EAD4C2CC-5CC3-DF60-AD58-E88EFF8FC8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8763" y="228600"/>
            <a:ext cx="11670548" cy="5293468"/>
          </a:xfrm>
        </p:spPr>
        <p:txBody>
          <a:bodyPr/>
          <a:lstStyle>
            <a:lvl1pPr>
              <a:defRPr>
                <a:solidFill>
                  <a:srgbClr val="003183"/>
                </a:solidFill>
                <a:latin typeface="Outfit" pitchFamily="2" charset="0"/>
              </a:defRPr>
            </a:lvl1pPr>
          </a:lstStyle>
          <a:p>
            <a:endParaRPr lang="nl-NL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2831748-5206-652C-D7C4-236510C4BCD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1947" y="469726"/>
            <a:ext cx="10537741" cy="2317315"/>
          </a:xfrm>
        </p:spPr>
        <p:txBody>
          <a:bodyPr anchor="b"/>
          <a:lstStyle>
            <a:lvl1pPr algn="ctr">
              <a:defRPr sz="6000">
                <a:solidFill>
                  <a:srgbClr val="003183"/>
                </a:solidFill>
                <a:latin typeface="Outfit" pitchFamily="2" charset="0"/>
              </a:defRPr>
            </a:lvl1pPr>
          </a:lstStyle>
          <a:p>
            <a:r>
              <a:rPr lang="nl-NL" dirty="0"/>
              <a:t>Klik voor tekst</a:t>
            </a:r>
          </a:p>
        </p:txBody>
      </p:sp>
      <p:pic>
        <p:nvPicPr>
          <p:cNvPr id="2" name="Graphic 16">
            <a:extLst>
              <a:ext uri="{FF2B5EF4-FFF2-40B4-BE49-F238E27FC236}">
                <a16:creationId xmlns:a16="http://schemas.microsoft.com/office/drawing/2014/main" id="{9DF4E7C5-25EA-6F58-91D0-EB3572414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96380" y="5983882"/>
            <a:ext cx="2999240" cy="40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168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%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5">
            <a:extLst>
              <a:ext uri="{FF2B5EF4-FFF2-40B4-BE49-F238E27FC236}">
                <a16:creationId xmlns:a16="http://schemas.microsoft.com/office/drawing/2014/main" id="{2F3973EC-01A1-AB50-0338-9A32F275E7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8763" y="228600"/>
            <a:ext cx="5837237" cy="6400800"/>
          </a:xfrm>
        </p:spPr>
        <p:txBody>
          <a:bodyPr/>
          <a:lstStyle>
            <a:lvl1pPr>
              <a:defRPr>
                <a:solidFill>
                  <a:srgbClr val="003183"/>
                </a:solidFill>
                <a:latin typeface="Outfit" pitchFamily="2" charset="0"/>
              </a:defRPr>
            </a:lvl1pPr>
          </a:lstStyle>
          <a:p>
            <a:endParaRPr lang="nl-NL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A1BEA611-D04B-AB22-E6F1-21BA431F2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4784" y="228600"/>
            <a:ext cx="5538453" cy="2387600"/>
          </a:xfrm>
        </p:spPr>
        <p:txBody>
          <a:bodyPr anchor="b"/>
          <a:lstStyle>
            <a:lvl1pPr algn="ctr">
              <a:defRPr sz="6000">
                <a:solidFill>
                  <a:srgbClr val="003183"/>
                </a:solidFill>
                <a:latin typeface="Outfit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44536497-CF2A-C87D-7595-01F25813DF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4784" y="2708275"/>
            <a:ext cx="5538453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3183"/>
                </a:solidFill>
                <a:latin typeface="Outfi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5" name="Graphic 16">
            <a:extLst>
              <a:ext uri="{FF2B5EF4-FFF2-40B4-BE49-F238E27FC236}">
                <a16:creationId xmlns:a16="http://schemas.microsoft.com/office/drawing/2014/main" id="{C51E22E0-FD3C-71E6-5D81-E1CCB43726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557295" y="5983882"/>
            <a:ext cx="2999240" cy="40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11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423E3B-2F24-AC9D-1E87-DDF62100C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CF2FA4-E3C9-40AF-42F5-85E027089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D8F756E-85B9-F953-2D62-3468354126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9953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2C327A2-284B-D1CB-2BA5-E8CD47D6C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A567-0390-D940-916B-C0E89A01DD7E}" type="datetimeFigureOut">
              <a:rPr lang="nl-NL" smtClean="0"/>
              <a:t>12-11-2025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24FF94E-6973-24E6-CA8D-8EBCD0D3C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7AC04B6-6BCE-7ABA-BDCD-038FC67AF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4C09-59DB-8949-86C7-409ECA9A10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254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583230-CD69-C193-50ED-78B2CE9C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3139A24-C305-976B-36E5-5653F8E12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58AB818-D585-BCC6-EA83-5207341ED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6C19561-F29B-A88F-9FE3-798AB27CB4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DA61578-28B4-8F82-D352-4FDB5BC313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2008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6172C80-CE2F-0AE5-6F50-B31923E55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A567-0390-D940-916B-C0E89A01DD7E}" type="datetimeFigureOut">
              <a:rPr lang="nl-NL" smtClean="0"/>
              <a:t>12-11-2025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E5C2949-7DF8-3206-A46C-7CA77EEAE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8C2AFA1-FE27-2395-868C-FD73F65DE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4C09-59DB-8949-86C7-409ECA9A10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992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5E57E8-6048-6F85-6EFF-212AF6162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7367A5D-372C-E115-3345-2847584EC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A567-0390-D940-916B-C0E89A01DD7E}" type="datetimeFigureOut">
              <a:rPr lang="nl-NL" smtClean="0"/>
              <a:t>12-11-2025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4F3EA4B-47AA-0F5B-251C-5C7A176C3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B47C673-9879-70E2-F8EA-69E987C6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4C09-59DB-8949-86C7-409ECA9A10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3729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659BD48-83F1-E86D-C3C4-72D11AE0C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A567-0390-D940-916B-C0E89A01DD7E}" type="datetimeFigureOut">
              <a:rPr lang="nl-NL" smtClean="0"/>
              <a:t>12-11-2025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A5DA91B-7BCE-152D-4BBD-ED43057F3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52BF7CD-5CD6-D40C-9321-391BF2E9C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4C09-59DB-8949-86C7-409ECA9A10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043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A2F552-858A-7652-3D9A-E96DC1FE5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324951-DB97-EB00-E152-57DF33598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5377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0461CDE-96C9-8008-DE4D-7ED637037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55B009A-DF21-660C-8B67-E058868AE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A567-0390-D940-916B-C0E89A01DD7E}" type="datetimeFigureOut">
              <a:rPr lang="nl-NL" smtClean="0"/>
              <a:t>12-11-2025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07096C3-220B-4691-EEE3-DA1E613BE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656FD32-734D-08DB-DA06-3128A3D58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4C09-59DB-8949-86C7-409ECA9A10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094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12065C-F236-EBB1-5581-BBFB4D65F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D4A03C4-EEC4-9A05-208E-0162895CA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5377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34E69E-0B0E-B6B7-5AFA-F97D161CF6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E19FB52-F4D0-E984-D8B4-035A16882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A567-0390-D940-916B-C0E89A01DD7E}" type="datetimeFigureOut">
              <a:rPr lang="nl-NL" smtClean="0"/>
              <a:t>12-11-2025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9452FAA-008D-E778-FDFD-587D4644E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81D60AD-6DF2-F675-FC40-31176B985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4C09-59DB-8949-86C7-409ECA9A10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1947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5ADB56B-BD21-ED8E-DA2A-CEFB4B93D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D40F9FB-A616-CE72-D180-EC44798A2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E7ACBB-C878-DA0D-2032-A5D4CAD31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183"/>
                </a:solidFill>
                <a:latin typeface="Outfit" pitchFamily="2" charset="0"/>
              </a:defRPr>
            </a:lvl1pPr>
          </a:lstStyle>
          <a:p>
            <a:fld id="{9CF8A567-0390-D940-916B-C0E89A01DD7E}" type="datetimeFigureOut">
              <a:rPr lang="nl-NL" smtClean="0"/>
              <a:pPr/>
              <a:t>12-11-2025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6412926-E819-184F-278A-E56B9876F5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nl-NL" sz="1200" kern="1200">
                <a:solidFill>
                  <a:srgbClr val="003183"/>
                </a:solidFill>
                <a:latin typeface="Outfit" pitchFamily="2" charset="0"/>
                <a:ea typeface="+mn-ea"/>
                <a:cs typeface="+mn-cs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4AAA614-C816-1FBD-EB94-E30747150A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183"/>
                </a:solidFill>
                <a:latin typeface="Outfit" pitchFamily="2" charset="0"/>
              </a:defRPr>
            </a:lvl1pPr>
          </a:lstStyle>
          <a:p>
            <a:fld id="{C0234C09-59DB-8949-86C7-409ECA9A1046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Graphic 16">
            <a:extLst>
              <a:ext uri="{FF2B5EF4-FFF2-40B4-BE49-F238E27FC236}">
                <a16:creationId xmlns:a16="http://schemas.microsoft.com/office/drawing/2014/main" id="{814559B7-D94F-2DC1-D2E2-593045E6AD3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4596380" y="5985318"/>
            <a:ext cx="2999240" cy="40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824" r:id="rId10"/>
    <p:sldLayoutId id="2147483766" r:id="rId11"/>
    <p:sldLayoutId id="214748376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nl-NL" sz="4400" b="0" i="0" kern="1200" dirty="0">
          <a:solidFill>
            <a:srgbClr val="003183"/>
          </a:solidFill>
          <a:latin typeface="Outfit Medium" pitchFamily="2" charset="0"/>
          <a:ea typeface="Open Sans" pitchFamily="2" charset="0"/>
          <a:cs typeface="Open Sans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7D00"/>
        </a:buClr>
        <a:buFont typeface="Arial" panose="020B0604020202020204" pitchFamily="34" charset="0"/>
        <a:buChar char="•"/>
        <a:defRPr sz="2800" kern="1200">
          <a:solidFill>
            <a:srgbClr val="003183"/>
          </a:solidFill>
          <a:latin typeface="Outfi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7D00"/>
        </a:buClr>
        <a:buFont typeface="Arial" panose="020B0604020202020204" pitchFamily="34" charset="0"/>
        <a:buChar char="•"/>
        <a:defRPr sz="2400" kern="1200">
          <a:solidFill>
            <a:srgbClr val="003183"/>
          </a:solidFill>
          <a:latin typeface="Outfi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7D00"/>
        </a:buClr>
        <a:buFont typeface="Arial" panose="020B0604020202020204" pitchFamily="34" charset="0"/>
        <a:buChar char="•"/>
        <a:defRPr sz="2000" kern="1200">
          <a:solidFill>
            <a:srgbClr val="003183"/>
          </a:solidFill>
          <a:latin typeface="Outfi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7D00"/>
        </a:buClr>
        <a:buFont typeface="Arial" panose="020B0604020202020204" pitchFamily="34" charset="0"/>
        <a:buChar char="•"/>
        <a:defRPr sz="1800" kern="1200">
          <a:solidFill>
            <a:srgbClr val="003183"/>
          </a:solidFill>
          <a:latin typeface="Outfi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7D00"/>
        </a:buClr>
        <a:buFont typeface="Arial" panose="020B0604020202020204" pitchFamily="34" charset="0"/>
        <a:buChar char="•"/>
        <a:defRPr sz="1800" kern="1200">
          <a:solidFill>
            <a:srgbClr val="003183"/>
          </a:solidFill>
          <a:latin typeface="Outfi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5ADB56B-BD21-ED8E-DA2A-CEFB4B93D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D40F9FB-A616-CE72-D180-EC44798A2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E7ACBB-C878-DA0D-2032-A5D4CAD31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183"/>
                </a:solidFill>
                <a:latin typeface="Outfit" pitchFamily="2" charset="0"/>
              </a:defRPr>
            </a:lvl1pPr>
          </a:lstStyle>
          <a:p>
            <a:fld id="{9CF8A567-0390-D940-916B-C0E89A01DD7E}" type="datetimeFigureOut">
              <a:rPr lang="nl-NL" smtClean="0"/>
              <a:pPr/>
              <a:t>12-11-2025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6412926-E819-184F-278A-E56B9876F5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nl-NL" sz="1200" kern="1200">
                <a:solidFill>
                  <a:srgbClr val="003183"/>
                </a:solidFill>
                <a:latin typeface="Outfit" pitchFamily="2" charset="0"/>
                <a:ea typeface="+mn-ea"/>
                <a:cs typeface="+mn-cs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4AAA614-C816-1FBD-EB94-E30747150A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183"/>
                </a:solidFill>
                <a:latin typeface="Outfit" pitchFamily="2" charset="0"/>
              </a:defRPr>
            </a:lvl1pPr>
          </a:lstStyle>
          <a:p>
            <a:fld id="{C0234C09-59DB-8949-86C7-409ECA9A104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478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nl-NL" sz="4400" b="0" i="0" kern="1200" dirty="0">
          <a:solidFill>
            <a:srgbClr val="003183"/>
          </a:solidFill>
          <a:latin typeface="Outfit Medium" pitchFamily="2" charset="0"/>
          <a:ea typeface="Open Sans" pitchFamily="2" charset="0"/>
          <a:cs typeface="Open Sans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7D00"/>
        </a:buClr>
        <a:buFont typeface="Arial" panose="020B0604020202020204" pitchFamily="34" charset="0"/>
        <a:buChar char="•"/>
        <a:defRPr sz="2800" kern="1200">
          <a:solidFill>
            <a:srgbClr val="003183"/>
          </a:solidFill>
          <a:latin typeface="Outfi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7D00"/>
        </a:buClr>
        <a:buFont typeface="Arial" panose="020B0604020202020204" pitchFamily="34" charset="0"/>
        <a:buChar char="•"/>
        <a:defRPr sz="2400" kern="1200">
          <a:solidFill>
            <a:srgbClr val="003183"/>
          </a:solidFill>
          <a:latin typeface="Outfi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7D00"/>
        </a:buClr>
        <a:buFont typeface="Arial" panose="020B0604020202020204" pitchFamily="34" charset="0"/>
        <a:buChar char="•"/>
        <a:defRPr sz="2000" kern="1200">
          <a:solidFill>
            <a:srgbClr val="003183"/>
          </a:solidFill>
          <a:latin typeface="Outfi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7D00"/>
        </a:buClr>
        <a:buFont typeface="Arial" panose="020B0604020202020204" pitchFamily="34" charset="0"/>
        <a:buChar char="•"/>
        <a:defRPr sz="1800" kern="1200">
          <a:solidFill>
            <a:srgbClr val="003183"/>
          </a:solidFill>
          <a:latin typeface="Outfi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7D00"/>
        </a:buClr>
        <a:buFont typeface="Arial" panose="020B0604020202020204" pitchFamily="34" charset="0"/>
        <a:buChar char="•"/>
        <a:defRPr sz="1800" kern="1200">
          <a:solidFill>
            <a:srgbClr val="003183"/>
          </a:solidFill>
          <a:latin typeface="Outfi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45B2A215-3EF6-EB34-FD79-3D7E5AAA8A2C}"/>
              </a:ext>
            </a:extLst>
          </p:cNvPr>
          <p:cNvSpPr/>
          <p:nvPr userDrawn="1"/>
        </p:nvSpPr>
        <p:spPr>
          <a:xfrm>
            <a:off x="258417" y="228600"/>
            <a:ext cx="11675166" cy="6400800"/>
          </a:xfrm>
          <a:prstGeom prst="rect">
            <a:avLst/>
          </a:prstGeom>
          <a:solidFill>
            <a:srgbClr val="0031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7F8C71-7F84-38E8-35D9-C4698A87BF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fld id="{5DADF983-B895-BE4F-B52B-E8D8E8BE792D}" type="datetimeFigureOut">
              <a:rPr lang="nl-NL" smtClean="0"/>
              <a:pPr/>
              <a:t>12-11-2025</a:t>
            </a:fld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221D147-971C-ECC1-6962-B66D47DD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fld id="{CE693AF7-A2D4-1445-9772-D985A1DA188C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837705E-FA1B-CC4F-ADB1-8CA20065FD2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alphaModFix amt="20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4613"/>
          <a:stretch>
            <a:fillRect/>
          </a:stretch>
        </p:blipFill>
        <p:spPr>
          <a:xfrm>
            <a:off x="258416" y="228600"/>
            <a:ext cx="11675165" cy="6264275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9C78F4E-3C1F-6AF3-D0C6-EC8F46D40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D5CABF-2040-02B9-B5B3-75B8C4E80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0E2370BF-8CF9-78BC-44D8-DBD27B3F02CB}"/>
              </a:ext>
            </a:extLst>
          </p:cNvPr>
          <p:cNvSpPr/>
          <p:nvPr userDrawn="1"/>
        </p:nvSpPr>
        <p:spPr>
          <a:xfrm>
            <a:off x="4460032" y="5682186"/>
            <a:ext cx="3271936" cy="494777"/>
          </a:xfrm>
          <a:prstGeom prst="rect">
            <a:avLst/>
          </a:prstGeom>
          <a:solidFill>
            <a:srgbClr val="0031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A6D478C-4D96-04F3-F13C-36759A0E91F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567114" y="5727459"/>
            <a:ext cx="3057773" cy="41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nl-NL" sz="4400" b="0" i="0" kern="1200" dirty="0">
          <a:solidFill>
            <a:srgbClr val="003183"/>
          </a:solidFill>
          <a:latin typeface="Outfit Medium" pitchFamily="2" charset="0"/>
          <a:ea typeface="Open Sans" pitchFamily="2" charset="0"/>
          <a:cs typeface="Open Sans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7D00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Outfi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7D00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Outfi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7D00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Outfi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7D00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Outfi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7D00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Outfi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45B2A215-3EF6-EB34-FD79-3D7E5AAA8A2C}"/>
              </a:ext>
            </a:extLst>
          </p:cNvPr>
          <p:cNvSpPr/>
          <p:nvPr userDrawn="1"/>
        </p:nvSpPr>
        <p:spPr>
          <a:xfrm>
            <a:off x="258417" y="228600"/>
            <a:ext cx="11675166" cy="6400800"/>
          </a:xfrm>
          <a:prstGeom prst="rect">
            <a:avLst/>
          </a:prstGeom>
          <a:solidFill>
            <a:srgbClr val="EEF7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9C78F4E-3C1F-6AF3-D0C6-EC8F46D40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D5CABF-2040-02B9-B5B3-75B8C4E80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7F8C71-7F84-38E8-35D9-C4698A87BF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fld id="{5DADF983-B895-BE4F-B52B-E8D8E8BE792D}" type="datetimeFigureOut">
              <a:rPr lang="nl-NL" smtClean="0"/>
              <a:pPr/>
              <a:t>12-11-2025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83C1A5-E52D-39BF-909B-F507198738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nl-NL" sz="1200" kern="1200">
                <a:solidFill>
                  <a:schemeClr val="bg1"/>
                </a:solidFill>
                <a:latin typeface="Outfit" pitchFamily="2" charset="0"/>
                <a:ea typeface="+mn-ea"/>
                <a:cs typeface="+mn-cs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221D147-971C-ECC1-6962-B66D47DD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fld id="{CE693AF7-A2D4-1445-9772-D985A1DA188C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837705E-FA1B-CC4F-ADB1-8CA20065FD2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4613"/>
          <a:stretch>
            <a:fillRect/>
          </a:stretch>
        </p:blipFill>
        <p:spPr>
          <a:xfrm>
            <a:off x="258416" y="228600"/>
            <a:ext cx="11675165" cy="6264275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FF31C528-A6EF-890E-E839-E95CF67951DA}"/>
              </a:ext>
            </a:extLst>
          </p:cNvPr>
          <p:cNvSpPr/>
          <p:nvPr userDrawn="1"/>
        </p:nvSpPr>
        <p:spPr>
          <a:xfrm>
            <a:off x="4522238" y="5682186"/>
            <a:ext cx="3147526" cy="494777"/>
          </a:xfrm>
          <a:prstGeom prst="rect">
            <a:avLst/>
          </a:prstGeom>
          <a:solidFill>
            <a:srgbClr val="EEF7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6" name="Graphic 16">
            <a:extLst>
              <a:ext uri="{FF2B5EF4-FFF2-40B4-BE49-F238E27FC236}">
                <a16:creationId xmlns:a16="http://schemas.microsoft.com/office/drawing/2014/main" id="{968F3C25-127D-1FEC-7DCB-5AB84BE0F2A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596380" y="5731405"/>
            <a:ext cx="2999240" cy="40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8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nl-NL" sz="4400" b="0" i="0" kern="1200" dirty="0">
          <a:solidFill>
            <a:schemeClr val="bg1"/>
          </a:solidFill>
          <a:latin typeface="Outfit Medium" pitchFamily="2" charset="0"/>
          <a:ea typeface="Open Sans" pitchFamily="2" charset="0"/>
          <a:cs typeface="Open Sans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7D00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Outfi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7D00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Outfi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7D00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Outfi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7D00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Outfi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7D00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Outfi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45B2A215-3EF6-EB34-FD79-3D7E5AAA8A2C}"/>
              </a:ext>
            </a:extLst>
          </p:cNvPr>
          <p:cNvSpPr/>
          <p:nvPr userDrawn="1"/>
        </p:nvSpPr>
        <p:spPr>
          <a:xfrm>
            <a:off x="258417" y="228600"/>
            <a:ext cx="11675166" cy="6400800"/>
          </a:xfrm>
          <a:prstGeom prst="rect">
            <a:avLst/>
          </a:prstGeom>
          <a:solidFill>
            <a:srgbClr val="FFF2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9C78F4E-3C1F-6AF3-D0C6-EC8F46D40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D5CABF-2040-02B9-B5B3-75B8C4E80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7F8C71-7F84-38E8-35D9-C4698A87BF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fld id="{5DADF983-B895-BE4F-B52B-E8D8E8BE792D}" type="datetimeFigureOut">
              <a:rPr lang="nl-NL" smtClean="0"/>
              <a:pPr/>
              <a:t>12-11-2025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83C1A5-E52D-39BF-909B-F507198738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nl-NL" sz="1200" kern="1200">
                <a:solidFill>
                  <a:schemeClr val="bg1"/>
                </a:solidFill>
                <a:latin typeface="Outfit" pitchFamily="2" charset="0"/>
                <a:ea typeface="+mn-ea"/>
                <a:cs typeface="+mn-cs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221D147-971C-ECC1-6962-B66D47DD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fld id="{CE693AF7-A2D4-1445-9772-D985A1DA188C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837705E-FA1B-CC4F-ADB1-8CA20065FD2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4613"/>
          <a:stretch>
            <a:fillRect/>
          </a:stretch>
        </p:blipFill>
        <p:spPr>
          <a:xfrm>
            <a:off x="258416" y="228600"/>
            <a:ext cx="11675165" cy="6264275"/>
          </a:xfrm>
          <a:prstGeom prst="rect">
            <a:avLst/>
          </a:prstGeom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ECED2B04-77F2-D611-2214-3C471F73DF53}"/>
              </a:ext>
            </a:extLst>
          </p:cNvPr>
          <p:cNvSpPr/>
          <p:nvPr userDrawn="1"/>
        </p:nvSpPr>
        <p:spPr>
          <a:xfrm>
            <a:off x="4503576" y="5682186"/>
            <a:ext cx="3166187" cy="494777"/>
          </a:xfrm>
          <a:prstGeom prst="rect">
            <a:avLst/>
          </a:prstGeom>
          <a:solidFill>
            <a:srgbClr val="FFF2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9" name="Graphic 16">
            <a:extLst>
              <a:ext uri="{FF2B5EF4-FFF2-40B4-BE49-F238E27FC236}">
                <a16:creationId xmlns:a16="http://schemas.microsoft.com/office/drawing/2014/main" id="{52A41058-3DD9-1055-1E57-EF7C3FB8F13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596380" y="5731405"/>
            <a:ext cx="2999240" cy="40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1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nl-NL" sz="4400" b="0" i="0" kern="1200" dirty="0">
          <a:solidFill>
            <a:schemeClr val="bg1"/>
          </a:solidFill>
          <a:latin typeface="Outfit Medium" pitchFamily="2" charset="0"/>
          <a:ea typeface="Open Sans" pitchFamily="2" charset="0"/>
          <a:cs typeface="Open Sans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7D00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Outfi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7D00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Outfi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7D00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Outfi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7D00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Outfi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7D00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Outfi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C149FB1-649E-1A2C-C356-6FE30FA9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4E5AD32-C20D-A0BD-6070-D50F11806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93099B1-BDC0-B3B6-AE6D-F05A564B15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401E2A-57DE-9848-9E52-0AE6B083BD70}" type="datetimeFigureOut">
              <a:rPr lang="nl-NL" smtClean="0"/>
              <a:t>12-11-2025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DF3020-8C04-04C9-D6A2-B7D0CA57C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278E22-F60C-60DC-12BE-B51906280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F28E77-EE75-5F44-8DED-48A22691C9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550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7" r:id="rId2"/>
    <p:sldLayoutId id="214748377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Outfi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Outfi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Outfi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Outfi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Outfi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Outfi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jamesbold?utm_source=unsplash&amp;utm_medium=referral&amp;utm_content=creditCopyText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unsplash.com/photos/two-black-camera-lenses-on-giraffe-painting--PcZLgzmoIY?utm_source=unsplash&amp;utm_medium=referral&amp;utm_content=creditCopyText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4677/MNMH854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2CFF04-191B-A493-57B3-E302DEDFA0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Epidemiology and Open Science: Moving forward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41E1A0B-1545-3598-2B40-EB312FD6DE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Michiel de Boer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3E96977-1969-8DF3-88EC-C182EF4C5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194" y="5735637"/>
            <a:ext cx="817898" cy="47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15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DC518-5D1B-56B0-9DD4-6CDD6C668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FE3EE0-4C27-A894-F526-B482CE3B3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Epidemiologists</a:t>
            </a:r>
            <a:r>
              <a:rPr lang="nl-NL" dirty="0"/>
              <a:t> as </a:t>
            </a:r>
            <a:r>
              <a:rPr lang="nl-NL" dirty="0" err="1"/>
              <a:t>analysts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AAA2E8-CBDE-1895-C074-361F36730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Understanding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replication</a:t>
            </a:r>
            <a:r>
              <a:rPr lang="nl-NL" dirty="0"/>
              <a:t> crisis</a:t>
            </a:r>
          </a:p>
        </p:txBody>
      </p:sp>
    </p:spTree>
    <p:extLst>
      <p:ext uri="{BB962C8B-B14F-4D97-AF65-F5344CB8AC3E}">
        <p14:creationId xmlns:p14="http://schemas.microsoft.com/office/powerpoint/2010/main" val="50212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857B5-4282-83E3-4548-3AE16DCCA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Reasons</a:t>
            </a:r>
            <a:r>
              <a:rPr lang="nl-NL" dirty="0"/>
              <a:t> for </a:t>
            </a:r>
            <a:r>
              <a:rPr lang="nl-NL" dirty="0" err="1"/>
              <a:t>the</a:t>
            </a:r>
            <a:r>
              <a:rPr lang="nl-NL" dirty="0"/>
              <a:t> ‘</a:t>
            </a:r>
            <a:r>
              <a:rPr lang="nl-NL" dirty="0" err="1"/>
              <a:t>replication</a:t>
            </a:r>
            <a:r>
              <a:rPr lang="nl-NL" dirty="0"/>
              <a:t> crisis’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epidemiological</a:t>
            </a:r>
            <a:r>
              <a:rPr lang="nl-NL" dirty="0"/>
              <a:t> lens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BE5BA-B652-65FD-87D1-CFCAED582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z="2400" dirty="0"/>
          </a:p>
          <a:p>
            <a:endParaRPr lang="nl-NL" sz="2400" dirty="0"/>
          </a:p>
          <a:p>
            <a:r>
              <a:rPr lang="nl-NL" sz="2400" dirty="0" err="1"/>
              <a:t>Reliability</a:t>
            </a:r>
            <a:r>
              <a:rPr lang="nl-NL" sz="2400" dirty="0"/>
              <a:t> / Precision</a:t>
            </a:r>
          </a:p>
          <a:p>
            <a:endParaRPr lang="nl-NL" sz="2400" dirty="0"/>
          </a:p>
          <a:p>
            <a:r>
              <a:rPr lang="nl-NL" sz="2400" dirty="0"/>
              <a:t>(</a:t>
            </a:r>
            <a:r>
              <a:rPr lang="nl-NL" sz="2400" dirty="0" err="1"/>
              <a:t>Internal</a:t>
            </a:r>
            <a:r>
              <a:rPr lang="nl-NL" sz="2400" dirty="0"/>
              <a:t>) </a:t>
            </a:r>
            <a:r>
              <a:rPr lang="nl-NL" sz="2400" dirty="0" err="1"/>
              <a:t>validity</a:t>
            </a:r>
            <a:r>
              <a:rPr lang="nl-NL" sz="2400" dirty="0"/>
              <a:t>: </a:t>
            </a:r>
            <a:r>
              <a:rPr lang="nl-NL" sz="2400" u="sng" dirty="0" err="1"/>
              <a:t>Selection</a:t>
            </a:r>
            <a:r>
              <a:rPr lang="nl-NL" sz="2400" u="sng" dirty="0"/>
              <a:t> bias</a:t>
            </a:r>
            <a:r>
              <a:rPr lang="nl-NL" sz="2400" dirty="0"/>
              <a:t>, </a:t>
            </a:r>
            <a:r>
              <a:rPr lang="nl-NL" sz="2400" u="sng" dirty="0"/>
              <a:t>information bias</a:t>
            </a:r>
            <a:r>
              <a:rPr lang="nl-NL" sz="2400" dirty="0"/>
              <a:t>, </a:t>
            </a:r>
            <a:r>
              <a:rPr lang="nl-NL" sz="2400" u="sng" dirty="0" err="1"/>
              <a:t>confounding</a:t>
            </a:r>
            <a:endParaRPr lang="nl-NL" sz="2400" u="sng" dirty="0"/>
          </a:p>
          <a:p>
            <a:endParaRPr lang="nl-NL" sz="2400" dirty="0"/>
          </a:p>
          <a:p>
            <a:r>
              <a:rPr lang="nl-NL" sz="2400" dirty="0" err="1"/>
              <a:t>Generalizabilty</a:t>
            </a:r>
            <a:r>
              <a:rPr lang="nl-NL" sz="2400" dirty="0"/>
              <a:t> – effect </a:t>
            </a:r>
            <a:r>
              <a:rPr lang="nl-NL" sz="2400" dirty="0" err="1"/>
              <a:t>modification</a:t>
            </a:r>
            <a:endParaRPr lang="nl-NL" sz="2400" dirty="0"/>
          </a:p>
          <a:p>
            <a:endParaRPr lang="nl-NL" dirty="0"/>
          </a:p>
        </p:txBody>
      </p:sp>
      <p:pic>
        <p:nvPicPr>
          <p:cNvPr id="4" name="Afbeelding 3" descr="Afbeelding met giraf, zoogdier, Girafachtigen, buitenshuis&#10;&#10;Door AI gegenereerde inhoud is mogelijk onjuist.">
            <a:extLst>
              <a:ext uri="{FF2B5EF4-FFF2-40B4-BE49-F238E27FC236}">
                <a16:creationId xmlns:a16="http://schemas.microsoft.com/office/drawing/2014/main" id="{E8C45C98-3FB0-0B81-7E89-FC174C3CD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147957" y="1237796"/>
            <a:ext cx="2422071" cy="1614714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71463B8E-0BEE-60E7-C17C-64D8B4663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7957" y="2852510"/>
            <a:ext cx="27513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0" u="none" strike="noStrike" cap="none" normalizeH="0" dirty="0">
                <a:ln>
                  <a:noFill/>
                </a:ln>
                <a:effectLst/>
                <a:latin typeface="Outfit" pitchFamily="2" charset="0"/>
              </a:rPr>
              <a:t>Photo </a:t>
            </a:r>
            <a:r>
              <a:rPr kumimoji="0" lang="nl-NL" altLang="nl-NL" sz="1200" b="0" i="0" u="none" strike="noStrike" cap="none" normalizeH="0" dirty="0" err="1">
                <a:ln>
                  <a:noFill/>
                </a:ln>
                <a:effectLst/>
                <a:latin typeface="Outfit" pitchFamily="2" charset="0"/>
              </a:rPr>
              <a:t>by</a:t>
            </a:r>
            <a:r>
              <a:rPr kumimoji="0" lang="nl-NL" altLang="nl-NL" sz="1200" b="0" i="0" u="none" strike="noStrike" cap="none" normalizeH="0" dirty="0">
                <a:ln>
                  <a:noFill/>
                </a:ln>
                <a:effectLst/>
                <a:latin typeface="Outfit" pitchFamily="2" charset="0"/>
              </a:rPr>
              <a:t> </a:t>
            </a:r>
            <a:r>
              <a:rPr kumimoji="0" lang="nl-NL" altLang="nl-NL" sz="1200" b="0" i="0" u="none" strike="noStrike" cap="none" normalizeH="0" dirty="0">
                <a:ln>
                  <a:noFill/>
                </a:ln>
                <a:effectLst/>
                <a:latin typeface="Outfit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James </a:t>
            </a:r>
            <a:r>
              <a:rPr kumimoji="0" lang="nl-NL" altLang="nl-NL" sz="1200" b="0" i="0" u="none" strike="noStrike" cap="none" normalizeH="0" dirty="0" err="1">
                <a:ln>
                  <a:noFill/>
                </a:ln>
                <a:effectLst/>
                <a:latin typeface="Outfit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Bold</a:t>
            </a:r>
            <a:r>
              <a:rPr kumimoji="0" lang="nl-NL" altLang="nl-NL" sz="1200" b="0" i="0" u="none" strike="noStrike" cap="none" normalizeH="0" dirty="0">
                <a:ln>
                  <a:noFill/>
                </a:ln>
                <a:effectLst/>
                <a:latin typeface="Outfit" pitchFamily="2" charset="0"/>
              </a:rPr>
              <a:t> on </a:t>
            </a:r>
            <a:r>
              <a:rPr kumimoji="0" lang="nl-NL" altLang="nl-NL" sz="1200" b="0" i="0" u="none" strike="noStrike" cap="none" normalizeH="0" dirty="0" err="1">
                <a:ln>
                  <a:noFill/>
                </a:ln>
                <a:effectLst/>
                <a:latin typeface="Outfit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r>
              <a:rPr kumimoji="0" lang="nl-NL" altLang="nl-NL" sz="1200" b="0" i="0" u="none" strike="noStrike" cap="none" normalizeH="0" dirty="0">
                <a:ln>
                  <a:noFill/>
                </a:ln>
                <a:effectLst/>
                <a:latin typeface="Outfit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0548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CD425-3B89-B5B3-C85C-80EABFB46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Precision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40305-0722-CDB6-8057-6C2A3B9D8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Type I </a:t>
            </a:r>
            <a:r>
              <a:rPr lang="nl-NL" sz="2400" dirty="0" err="1"/>
              <a:t>and</a:t>
            </a:r>
            <a:r>
              <a:rPr lang="nl-NL" sz="2400" dirty="0"/>
              <a:t> type II </a:t>
            </a:r>
            <a:r>
              <a:rPr lang="nl-NL" sz="2400" dirty="0" err="1"/>
              <a:t>errors</a:t>
            </a:r>
            <a:r>
              <a:rPr lang="nl-NL" sz="2400" dirty="0"/>
              <a:t> in </a:t>
            </a:r>
            <a:r>
              <a:rPr lang="nl-NL" sz="2400" dirty="0" err="1"/>
              <a:t>combination</a:t>
            </a:r>
            <a:r>
              <a:rPr lang="nl-NL" sz="2400" dirty="0"/>
              <a:t> </a:t>
            </a:r>
            <a:r>
              <a:rPr lang="nl-NL" sz="2400" dirty="0" err="1"/>
              <a:t>with</a:t>
            </a:r>
            <a:r>
              <a:rPr lang="nl-NL" sz="2400" dirty="0"/>
              <a:t> </a:t>
            </a:r>
            <a:r>
              <a:rPr lang="nl-NL" sz="2400" dirty="0" err="1"/>
              <a:t>publication</a:t>
            </a:r>
            <a:r>
              <a:rPr lang="nl-NL" sz="2400" dirty="0"/>
              <a:t> bias 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err="1"/>
              <a:t>selective</a:t>
            </a:r>
            <a:r>
              <a:rPr lang="nl-NL" sz="2400" dirty="0"/>
              <a:t> </a:t>
            </a:r>
            <a:r>
              <a:rPr lang="nl-NL" sz="2400" dirty="0" err="1"/>
              <a:t>reporting</a:t>
            </a:r>
            <a:endParaRPr lang="nl-NL" sz="2400" dirty="0"/>
          </a:p>
          <a:p>
            <a:pPr lvl="1"/>
            <a:r>
              <a:rPr lang="nl-NL" sz="2000" dirty="0"/>
              <a:t>Has been </a:t>
            </a:r>
            <a:r>
              <a:rPr lang="nl-NL" sz="2000" dirty="0" err="1"/>
              <a:t>shown</a:t>
            </a:r>
            <a:r>
              <a:rPr lang="nl-NL" sz="2000" dirty="0"/>
              <a:t> </a:t>
            </a:r>
            <a:r>
              <a:rPr lang="nl-NL" sz="2000" dirty="0" err="1"/>
              <a:t>that</a:t>
            </a:r>
            <a:r>
              <a:rPr lang="nl-NL" sz="2000" dirty="0"/>
              <a:t> </a:t>
            </a:r>
            <a:r>
              <a:rPr lang="nl-NL" sz="2000" dirty="0" err="1"/>
              <a:t>this</a:t>
            </a:r>
            <a:r>
              <a:rPr lang="nl-NL" sz="2000" dirty="0"/>
              <a:t> </a:t>
            </a:r>
            <a:r>
              <a:rPr lang="nl-NL" sz="2000" dirty="0" err="1"/>
              <a:t>can</a:t>
            </a:r>
            <a:r>
              <a:rPr lang="nl-NL" sz="2000" dirty="0"/>
              <a:t> lead </a:t>
            </a:r>
            <a:r>
              <a:rPr lang="nl-NL" sz="2000" dirty="0" err="1"/>
              <a:t>to</a:t>
            </a:r>
            <a:r>
              <a:rPr lang="nl-NL" sz="2000" dirty="0"/>
              <a:t> </a:t>
            </a:r>
            <a:r>
              <a:rPr lang="nl-NL" sz="2000" dirty="0" err="1"/>
              <a:t>replication</a:t>
            </a:r>
            <a:r>
              <a:rPr lang="nl-NL" sz="2000" dirty="0"/>
              <a:t> </a:t>
            </a:r>
            <a:r>
              <a:rPr lang="nl-NL" sz="2000" dirty="0" err="1"/>
              <a:t>rates</a:t>
            </a:r>
            <a:r>
              <a:rPr lang="nl-NL" sz="2000" dirty="0"/>
              <a:t> </a:t>
            </a:r>
            <a:r>
              <a:rPr lang="nl-NL" sz="2000" dirty="0" err="1"/>
              <a:t>similar</a:t>
            </a:r>
            <a:r>
              <a:rPr lang="nl-NL" sz="2000" dirty="0"/>
              <a:t> </a:t>
            </a:r>
            <a:r>
              <a:rPr lang="nl-NL" sz="2000" dirty="0" err="1"/>
              <a:t>to</a:t>
            </a:r>
            <a:r>
              <a:rPr lang="nl-NL" sz="2000" dirty="0"/>
              <a:t> </a:t>
            </a:r>
            <a:r>
              <a:rPr lang="nl-NL" sz="2000" dirty="0" err="1"/>
              <a:t>those</a:t>
            </a:r>
            <a:r>
              <a:rPr lang="nl-NL" sz="2000" dirty="0"/>
              <a:t> found in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/>
              <a:t>literature</a:t>
            </a:r>
            <a:endParaRPr lang="nl-NL" sz="2000" dirty="0"/>
          </a:p>
          <a:p>
            <a:endParaRPr lang="nl-NL" sz="2400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750341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AC8EA-1304-A666-4677-60D7ECE55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Replication studies </a:t>
            </a:r>
            <a:r>
              <a:rPr lang="nl-NL" dirty="0" err="1"/>
              <a:t>precision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publication</a:t>
            </a:r>
            <a:r>
              <a:rPr lang="nl-NL" dirty="0"/>
              <a:t> bias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7892B42-FBD4-BCF4-B5F3-19B7163776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0351258"/>
              </p:ext>
            </p:extLst>
          </p:nvPr>
        </p:nvGraphicFramePr>
        <p:xfrm>
          <a:off x="1775520" y="3140969"/>
          <a:ext cx="3383608" cy="2043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680">
                  <a:extLst>
                    <a:ext uri="{9D8B030D-6E8A-4147-A177-3AD203B41FA5}">
                      <a16:colId xmlns:a16="http://schemas.microsoft.com/office/drawing/2014/main" val="3012200048"/>
                    </a:ext>
                  </a:extLst>
                </a:gridCol>
                <a:gridCol w="724124">
                  <a:extLst>
                    <a:ext uri="{9D8B030D-6E8A-4147-A177-3AD203B41FA5}">
                      <a16:colId xmlns:a16="http://schemas.microsoft.com/office/drawing/2014/main" val="1764437434"/>
                    </a:ext>
                  </a:extLst>
                </a:gridCol>
                <a:gridCol w="845902">
                  <a:extLst>
                    <a:ext uri="{9D8B030D-6E8A-4147-A177-3AD203B41FA5}">
                      <a16:colId xmlns:a16="http://schemas.microsoft.com/office/drawing/2014/main" val="3867668035"/>
                    </a:ext>
                  </a:extLst>
                </a:gridCol>
                <a:gridCol w="845902">
                  <a:extLst>
                    <a:ext uri="{9D8B030D-6E8A-4147-A177-3AD203B41FA5}">
                      <a16:colId xmlns:a16="http://schemas.microsoft.com/office/drawing/2014/main" val="325183402"/>
                    </a:ext>
                  </a:extLst>
                </a:gridCol>
              </a:tblGrid>
              <a:tr h="467897">
                <a:tc>
                  <a:txBody>
                    <a:bodyPr/>
                    <a:lstStyle/>
                    <a:p>
                      <a:endParaRPr lang="nl-NL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Ha </a:t>
                      </a:r>
                      <a:r>
                        <a:rPr lang="nl-NL" dirty="0" err="1"/>
                        <a:t>true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</a:t>
                      </a:r>
                      <a:r>
                        <a:rPr lang="nl-NL" sz="1400" dirty="0"/>
                        <a:t>0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true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875517"/>
                  </a:ext>
                </a:extLst>
              </a:tr>
              <a:tr h="467897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339966"/>
                          </a:solidFill>
                        </a:rPr>
                        <a:t>P&lt;0.05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454455"/>
                  </a:ext>
                </a:extLst>
              </a:tr>
              <a:tr h="467897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p≥0.05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936626"/>
                  </a:ext>
                </a:extLst>
              </a:tr>
              <a:tr h="467897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15824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6B25C47-DB67-89F5-ACA9-11B88CB051C5}"/>
              </a:ext>
            </a:extLst>
          </p:cNvPr>
          <p:cNvSpPr txBox="1"/>
          <p:nvPr/>
        </p:nvSpPr>
        <p:spPr>
          <a:xfrm>
            <a:off x="1992314" y="2780928"/>
            <a:ext cx="266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Original studies</a:t>
            </a:r>
          </a:p>
        </p:txBody>
      </p:sp>
    </p:spTree>
    <p:extLst>
      <p:ext uri="{BB962C8B-B14F-4D97-AF65-F5344CB8AC3E}">
        <p14:creationId xmlns:p14="http://schemas.microsoft.com/office/powerpoint/2010/main" val="1824277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AC8EA-1304-A666-4677-60D7ECE55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Replication studies </a:t>
            </a:r>
            <a:r>
              <a:rPr lang="nl-NL" dirty="0" err="1"/>
              <a:t>precision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publication</a:t>
            </a:r>
            <a:r>
              <a:rPr lang="nl-NL" dirty="0"/>
              <a:t> bias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7892B42-FBD4-BCF4-B5F3-19B7163776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4068831"/>
              </p:ext>
            </p:extLst>
          </p:nvPr>
        </p:nvGraphicFramePr>
        <p:xfrm>
          <a:off x="1775520" y="3140969"/>
          <a:ext cx="3383608" cy="2043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501">
                  <a:extLst>
                    <a:ext uri="{9D8B030D-6E8A-4147-A177-3AD203B41FA5}">
                      <a16:colId xmlns:a16="http://schemas.microsoft.com/office/drawing/2014/main" val="3012200048"/>
                    </a:ext>
                  </a:extLst>
                </a:gridCol>
                <a:gridCol w="683303">
                  <a:extLst>
                    <a:ext uri="{9D8B030D-6E8A-4147-A177-3AD203B41FA5}">
                      <a16:colId xmlns:a16="http://schemas.microsoft.com/office/drawing/2014/main" val="1764437434"/>
                    </a:ext>
                  </a:extLst>
                </a:gridCol>
                <a:gridCol w="845902">
                  <a:extLst>
                    <a:ext uri="{9D8B030D-6E8A-4147-A177-3AD203B41FA5}">
                      <a16:colId xmlns:a16="http://schemas.microsoft.com/office/drawing/2014/main" val="3867668035"/>
                    </a:ext>
                  </a:extLst>
                </a:gridCol>
                <a:gridCol w="845902">
                  <a:extLst>
                    <a:ext uri="{9D8B030D-6E8A-4147-A177-3AD203B41FA5}">
                      <a16:colId xmlns:a16="http://schemas.microsoft.com/office/drawing/2014/main" val="325183402"/>
                    </a:ext>
                  </a:extLst>
                </a:gridCol>
              </a:tblGrid>
              <a:tr h="467897">
                <a:tc>
                  <a:txBody>
                    <a:bodyPr/>
                    <a:lstStyle/>
                    <a:p>
                      <a:endParaRPr lang="nl-NL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Ha </a:t>
                      </a:r>
                      <a:r>
                        <a:rPr lang="nl-NL" dirty="0" err="1"/>
                        <a:t>true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</a:t>
                      </a:r>
                      <a:r>
                        <a:rPr lang="nl-NL" sz="1400" dirty="0"/>
                        <a:t>0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true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875517"/>
                  </a:ext>
                </a:extLst>
              </a:tr>
              <a:tr h="467897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339966"/>
                          </a:solidFill>
                        </a:rPr>
                        <a:t>P&lt;0.05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454455"/>
                  </a:ext>
                </a:extLst>
              </a:tr>
              <a:tr h="467897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p≥0.05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936626"/>
                  </a:ext>
                </a:extLst>
              </a:tr>
              <a:tr h="467897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15824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6B25C47-DB67-89F5-ACA9-11B88CB051C5}"/>
              </a:ext>
            </a:extLst>
          </p:cNvPr>
          <p:cNvSpPr txBox="1"/>
          <p:nvPr/>
        </p:nvSpPr>
        <p:spPr>
          <a:xfrm>
            <a:off x="1992314" y="2780928"/>
            <a:ext cx="266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Original studies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AC4C7F-D006-859C-EC42-1D09809C95D1}"/>
              </a:ext>
            </a:extLst>
          </p:cNvPr>
          <p:cNvSpPr txBox="1"/>
          <p:nvPr/>
        </p:nvSpPr>
        <p:spPr>
          <a:xfrm>
            <a:off x="6672065" y="2768925"/>
            <a:ext cx="266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Replication studies</a:t>
            </a: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6B8AA604-7AD5-F79B-4079-1FE659108E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4762153"/>
              </p:ext>
            </p:extLst>
          </p:nvPr>
        </p:nvGraphicFramePr>
        <p:xfrm>
          <a:off x="6096000" y="3138258"/>
          <a:ext cx="3383608" cy="2043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9779">
                  <a:extLst>
                    <a:ext uri="{9D8B030D-6E8A-4147-A177-3AD203B41FA5}">
                      <a16:colId xmlns:a16="http://schemas.microsoft.com/office/drawing/2014/main" val="3012200048"/>
                    </a:ext>
                  </a:extLst>
                </a:gridCol>
                <a:gridCol w="742025">
                  <a:extLst>
                    <a:ext uri="{9D8B030D-6E8A-4147-A177-3AD203B41FA5}">
                      <a16:colId xmlns:a16="http://schemas.microsoft.com/office/drawing/2014/main" val="1764437434"/>
                    </a:ext>
                  </a:extLst>
                </a:gridCol>
                <a:gridCol w="845902">
                  <a:extLst>
                    <a:ext uri="{9D8B030D-6E8A-4147-A177-3AD203B41FA5}">
                      <a16:colId xmlns:a16="http://schemas.microsoft.com/office/drawing/2014/main" val="3867668035"/>
                    </a:ext>
                  </a:extLst>
                </a:gridCol>
                <a:gridCol w="845902">
                  <a:extLst>
                    <a:ext uri="{9D8B030D-6E8A-4147-A177-3AD203B41FA5}">
                      <a16:colId xmlns:a16="http://schemas.microsoft.com/office/drawing/2014/main" val="325183402"/>
                    </a:ext>
                  </a:extLst>
                </a:gridCol>
              </a:tblGrid>
              <a:tr h="467897">
                <a:tc>
                  <a:txBody>
                    <a:bodyPr/>
                    <a:lstStyle/>
                    <a:p>
                      <a:endParaRPr lang="nl-NL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Ha </a:t>
                      </a:r>
                      <a:r>
                        <a:rPr lang="nl-NL" dirty="0" err="1"/>
                        <a:t>true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</a:t>
                      </a:r>
                      <a:r>
                        <a:rPr lang="nl-NL" sz="1400" dirty="0"/>
                        <a:t>0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true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875517"/>
                  </a:ext>
                </a:extLst>
              </a:tr>
              <a:tr h="467897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339966"/>
                          </a:solidFill>
                        </a:rPr>
                        <a:t>P&lt;0.05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454455"/>
                  </a:ext>
                </a:extLst>
              </a:tr>
              <a:tr h="467897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p≥0.05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936626"/>
                  </a:ext>
                </a:extLst>
              </a:tr>
              <a:tr h="467897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158246"/>
                  </a:ext>
                </a:extLst>
              </a:tr>
            </a:tbl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DEB18960-FA6E-6AA2-8A4B-E138A04A3E1E}"/>
              </a:ext>
            </a:extLst>
          </p:cNvPr>
          <p:cNvSpPr/>
          <p:nvPr/>
        </p:nvSpPr>
        <p:spPr>
          <a:xfrm>
            <a:off x="4283426" y="3789040"/>
            <a:ext cx="576064" cy="3693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C1CE4B0-E7AA-0884-DD92-19696FFF7D64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4859490" y="3973706"/>
            <a:ext cx="1236510" cy="305603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71496BC-CEC0-37CE-1B86-F19FEFF98912}"/>
              </a:ext>
            </a:extLst>
          </p:cNvPr>
          <p:cNvSpPr txBox="1"/>
          <p:nvPr/>
        </p:nvSpPr>
        <p:spPr>
          <a:xfrm>
            <a:off x="6107113" y="5513924"/>
            <a:ext cx="4309367" cy="307777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nl-NL" sz="1400" dirty="0" err="1"/>
              <a:t>Expected</a:t>
            </a:r>
            <a:r>
              <a:rPr lang="nl-NL" sz="1400" dirty="0"/>
              <a:t> </a:t>
            </a:r>
            <a:r>
              <a:rPr lang="nl-NL" sz="1400" dirty="0" err="1"/>
              <a:t>replication</a:t>
            </a:r>
            <a:r>
              <a:rPr lang="nl-NL" sz="1400" dirty="0"/>
              <a:t> </a:t>
            </a:r>
            <a:r>
              <a:rPr lang="nl-NL" sz="1400" dirty="0" err="1"/>
              <a:t>rate</a:t>
            </a:r>
            <a:r>
              <a:rPr lang="nl-NL" sz="1400" dirty="0"/>
              <a:t> = 45 / 100 = 45%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F6C365-BED6-FE3E-50B8-42561950663C}"/>
              </a:ext>
            </a:extLst>
          </p:cNvPr>
          <p:cNvSpPr/>
          <p:nvPr/>
        </p:nvSpPr>
        <p:spPr>
          <a:xfrm>
            <a:off x="2835549" y="3847261"/>
            <a:ext cx="360040" cy="86409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8D0C97-FF79-C534-E416-20BF2AFCE9B3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2223481" y="4711357"/>
            <a:ext cx="792088" cy="823911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74C6476-1B6B-1427-7287-5E910E41EE23}"/>
              </a:ext>
            </a:extLst>
          </p:cNvPr>
          <p:cNvSpPr txBox="1"/>
          <p:nvPr/>
        </p:nvSpPr>
        <p:spPr>
          <a:xfrm>
            <a:off x="1530360" y="5572910"/>
            <a:ext cx="1973353" cy="307777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nl-NL" sz="1400" dirty="0" err="1"/>
              <a:t>Typical</a:t>
            </a:r>
            <a:r>
              <a:rPr lang="nl-NL" sz="1400" dirty="0"/>
              <a:t> power: 50%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CCD8E7-46B9-ABED-316D-F4CB84325457}"/>
              </a:ext>
            </a:extLst>
          </p:cNvPr>
          <p:cNvSpPr/>
          <p:nvPr/>
        </p:nvSpPr>
        <p:spPr>
          <a:xfrm>
            <a:off x="3517331" y="3833031"/>
            <a:ext cx="428637" cy="86409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FB186DD-BEC5-3B9E-A00F-B1CA9E60310D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3731650" y="4697127"/>
            <a:ext cx="677266" cy="875782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4CD7051-A008-B469-FA6D-136595E0BD31}"/>
              </a:ext>
            </a:extLst>
          </p:cNvPr>
          <p:cNvSpPr txBox="1"/>
          <p:nvPr/>
        </p:nvSpPr>
        <p:spPr>
          <a:xfrm>
            <a:off x="3669164" y="5557830"/>
            <a:ext cx="1973353" cy="307777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nl-NL" sz="1400" dirty="0" err="1"/>
              <a:t>Alpha</a:t>
            </a:r>
            <a:r>
              <a:rPr lang="nl-NL" sz="1400" dirty="0"/>
              <a:t> = 5%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85DE67-F486-EC16-BCAE-EC9A33740CE2}"/>
              </a:ext>
            </a:extLst>
          </p:cNvPr>
          <p:cNvSpPr/>
          <p:nvPr/>
        </p:nvSpPr>
        <p:spPr>
          <a:xfrm>
            <a:off x="2712392" y="4294340"/>
            <a:ext cx="2303488" cy="377216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C53F31-F50D-F00D-F290-6D2E2AAD6E46}"/>
              </a:ext>
            </a:extLst>
          </p:cNvPr>
          <p:cNvSpPr txBox="1"/>
          <p:nvPr/>
        </p:nvSpPr>
        <p:spPr>
          <a:xfrm>
            <a:off x="1703512" y="6198669"/>
            <a:ext cx="4536504" cy="52322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nl-NL" sz="1400" dirty="0" err="1"/>
              <a:t>Observed</a:t>
            </a:r>
            <a:r>
              <a:rPr lang="nl-NL" sz="1400" dirty="0"/>
              <a:t> non-significant findings </a:t>
            </a:r>
            <a:r>
              <a:rPr lang="nl-NL" sz="1400" dirty="0" err="1"/>
              <a:t>lower</a:t>
            </a:r>
            <a:r>
              <a:rPr lang="nl-NL" sz="1400" dirty="0"/>
              <a:t> </a:t>
            </a:r>
            <a:r>
              <a:rPr lang="nl-NL" sz="1400" dirty="0" err="1"/>
              <a:t>because</a:t>
            </a:r>
            <a:r>
              <a:rPr lang="nl-NL" sz="1400" dirty="0"/>
              <a:t> of </a:t>
            </a:r>
            <a:r>
              <a:rPr lang="nl-NL" sz="1400" dirty="0" err="1"/>
              <a:t>publication</a:t>
            </a:r>
            <a:r>
              <a:rPr lang="nl-NL" sz="1400" dirty="0"/>
              <a:t> bias </a:t>
            </a:r>
            <a:r>
              <a:rPr lang="nl-NL" sz="1400" dirty="0" err="1"/>
              <a:t>and</a:t>
            </a:r>
            <a:r>
              <a:rPr lang="nl-NL" sz="1400" dirty="0"/>
              <a:t> </a:t>
            </a:r>
            <a:r>
              <a:rPr lang="nl-NL" sz="1400" dirty="0" err="1"/>
              <a:t>selective</a:t>
            </a:r>
            <a:r>
              <a:rPr lang="nl-NL" sz="1400" dirty="0"/>
              <a:t> </a:t>
            </a:r>
            <a:r>
              <a:rPr lang="nl-NL" sz="1400" dirty="0" err="1"/>
              <a:t>reporting</a:t>
            </a:r>
            <a:endParaRPr lang="nl-NL" sz="1400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48A5F88-D81B-0D35-668C-2D8A87791041}"/>
              </a:ext>
            </a:extLst>
          </p:cNvPr>
          <p:cNvCxnSpPr>
            <a:cxnSpLocks/>
          </p:cNvCxnSpPr>
          <p:nvPr/>
        </p:nvCxnSpPr>
        <p:spPr>
          <a:xfrm>
            <a:off x="3246922" y="4697127"/>
            <a:ext cx="0" cy="1501542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48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1" grpId="0" animBg="1"/>
      <p:bldP spid="3" grpId="0" animBg="1"/>
      <p:bldP spid="14" grpId="0" animBg="1"/>
      <p:bldP spid="15" grpId="0" animBg="1"/>
      <p:bldP spid="19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DBD40-0F4E-9235-5F96-0F9A74DF8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02604-3F9A-89E4-C3E0-1E94EA7C0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Precision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B79F3-97D3-5456-9DBD-93F47BF3A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Type I </a:t>
            </a:r>
            <a:r>
              <a:rPr lang="nl-NL" sz="2400" dirty="0" err="1"/>
              <a:t>and</a:t>
            </a:r>
            <a:r>
              <a:rPr lang="nl-NL" sz="2400" dirty="0"/>
              <a:t> type II </a:t>
            </a:r>
            <a:r>
              <a:rPr lang="nl-NL" sz="2400" dirty="0" err="1"/>
              <a:t>errors</a:t>
            </a:r>
            <a:r>
              <a:rPr lang="nl-NL" sz="2400" dirty="0"/>
              <a:t> in </a:t>
            </a:r>
            <a:r>
              <a:rPr lang="nl-NL" sz="2400" dirty="0" err="1"/>
              <a:t>combination</a:t>
            </a:r>
            <a:r>
              <a:rPr lang="nl-NL" sz="2400" dirty="0"/>
              <a:t> </a:t>
            </a:r>
            <a:r>
              <a:rPr lang="nl-NL" sz="2400" dirty="0" err="1"/>
              <a:t>with</a:t>
            </a:r>
            <a:r>
              <a:rPr lang="nl-NL" sz="2400" dirty="0"/>
              <a:t> </a:t>
            </a:r>
            <a:r>
              <a:rPr lang="nl-NL" sz="2400" dirty="0" err="1"/>
              <a:t>publication</a:t>
            </a:r>
            <a:r>
              <a:rPr lang="nl-NL" sz="2400" dirty="0"/>
              <a:t> bias 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err="1"/>
              <a:t>selective</a:t>
            </a:r>
            <a:r>
              <a:rPr lang="nl-NL" sz="2400" dirty="0"/>
              <a:t> </a:t>
            </a:r>
            <a:r>
              <a:rPr lang="nl-NL" sz="2400" dirty="0" err="1"/>
              <a:t>reporting</a:t>
            </a:r>
            <a:endParaRPr lang="nl-NL" sz="2400" dirty="0"/>
          </a:p>
          <a:p>
            <a:pPr lvl="1"/>
            <a:r>
              <a:rPr lang="nl-NL" sz="2000" dirty="0"/>
              <a:t>Has been </a:t>
            </a:r>
            <a:r>
              <a:rPr lang="nl-NL" sz="2000" dirty="0" err="1"/>
              <a:t>shown</a:t>
            </a:r>
            <a:r>
              <a:rPr lang="nl-NL" sz="2000" dirty="0"/>
              <a:t> </a:t>
            </a:r>
            <a:r>
              <a:rPr lang="nl-NL" sz="2000" dirty="0" err="1"/>
              <a:t>that</a:t>
            </a:r>
            <a:r>
              <a:rPr lang="nl-NL" sz="2000" dirty="0"/>
              <a:t> </a:t>
            </a:r>
            <a:r>
              <a:rPr lang="nl-NL" sz="2000" dirty="0" err="1"/>
              <a:t>this</a:t>
            </a:r>
            <a:r>
              <a:rPr lang="nl-NL" sz="2000" dirty="0"/>
              <a:t> </a:t>
            </a:r>
            <a:r>
              <a:rPr lang="nl-NL" sz="2000" dirty="0" err="1"/>
              <a:t>can</a:t>
            </a:r>
            <a:r>
              <a:rPr lang="nl-NL" sz="2000" dirty="0"/>
              <a:t> lead </a:t>
            </a:r>
            <a:r>
              <a:rPr lang="nl-NL" sz="2000" dirty="0" err="1"/>
              <a:t>to</a:t>
            </a:r>
            <a:r>
              <a:rPr lang="nl-NL" sz="2000" dirty="0"/>
              <a:t> </a:t>
            </a:r>
            <a:r>
              <a:rPr lang="nl-NL" sz="2000" dirty="0" err="1"/>
              <a:t>replication</a:t>
            </a:r>
            <a:r>
              <a:rPr lang="nl-NL" sz="2000" dirty="0"/>
              <a:t> </a:t>
            </a:r>
            <a:r>
              <a:rPr lang="nl-NL" sz="2000" dirty="0" err="1"/>
              <a:t>rates</a:t>
            </a:r>
            <a:r>
              <a:rPr lang="nl-NL" sz="2000" dirty="0"/>
              <a:t> </a:t>
            </a:r>
            <a:r>
              <a:rPr lang="nl-NL" sz="2000" dirty="0" err="1"/>
              <a:t>similar</a:t>
            </a:r>
            <a:r>
              <a:rPr lang="nl-NL" sz="2000" dirty="0"/>
              <a:t> </a:t>
            </a:r>
            <a:r>
              <a:rPr lang="nl-NL" sz="2000" dirty="0" err="1"/>
              <a:t>to</a:t>
            </a:r>
            <a:r>
              <a:rPr lang="nl-NL" sz="2000" dirty="0"/>
              <a:t> </a:t>
            </a:r>
            <a:r>
              <a:rPr lang="nl-NL" sz="2000" dirty="0" err="1"/>
              <a:t>those</a:t>
            </a:r>
            <a:r>
              <a:rPr lang="nl-NL" sz="2000" dirty="0"/>
              <a:t> found in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/>
              <a:t>literature</a:t>
            </a:r>
            <a:endParaRPr lang="nl-NL" sz="2000" dirty="0"/>
          </a:p>
          <a:p>
            <a:endParaRPr lang="nl-NL" sz="2400" dirty="0"/>
          </a:p>
          <a:p>
            <a:r>
              <a:rPr lang="nl-NL" sz="2400" dirty="0"/>
              <a:t>Replication of </a:t>
            </a:r>
            <a:r>
              <a:rPr lang="nl-NL" sz="2400" dirty="0" err="1"/>
              <a:t>effectsizes</a:t>
            </a:r>
            <a:r>
              <a:rPr lang="nl-NL" sz="2400" dirty="0"/>
              <a:t> (</a:t>
            </a:r>
            <a:r>
              <a:rPr lang="nl-NL" sz="2400" dirty="0" err="1"/>
              <a:t>estimates</a:t>
            </a:r>
            <a:r>
              <a:rPr lang="nl-NL" sz="2400" dirty="0"/>
              <a:t>)</a:t>
            </a:r>
          </a:p>
          <a:p>
            <a:pPr lvl="1"/>
            <a:r>
              <a:rPr lang="nl-NL" sz="2000" dirty="0" err="1"/>
              <a:t>Use</a:t>
            </a:r>
            <a:r>
              <a:rPr lang="nl-NL" sz="2000" dirty="0"/>
              <a:t> </a:t>
            </a:r>
            <a:r>
              <a:rPr lang="nl-NL" sz="2000" dirty="0" err="1"/>
              <a:t>prediction</a:t>
            </a:r>
            <a:r>
              <a:rPr lang="nl-NL" sz="2000" dirty="0"/>
              <a:t> </a:t>
            </a:r>
            <a:r>
              <a:rPr lang="nl-NL" sz="2000" dirty="0" err="1"/>
              <a:t>intervals</a:t>
            </a:r>
            <a:r>
              <a:rPr lang="nl-NL" sz="2000" dirty="0"/>
              <a:t> </a:t>
            </a:r>
            <a:r>
              <a:rPr lang="nl-NL" sz="2000" dirty="0" err="1"/>
              <a:t>to</a:t>
            </a:r>
            <a:r>
              <a:rPr lang="nl-NL" sz="2000" dirty="0"/>
              <a:t> </a:t>
            </a:r>
            <a:r>
              <a:rPr lang="nl-NL" sz="2000" dirty="0" err="1"/>
              <a:t>estimate</a:t>
            </a:r>
            <a:r>
              <a:rPr lang="nl-NL" sz="2000" dirty="0"/>
              <a:t> </a:t>
            </a:r>
            <a:r>
              <a:rPr lang="nl-NL" sz="2000" dirty="0" err="1"/>
              <a:t>replicability</a:t>
            </a:r>
            <a:endParaRPr lang="nl-NL" sz="2000" dirty="0"/>
          </a:p>
          <a:p>
            <a:pPr lvl="2"/>
            <a:r>
              <a:rPr lang="nl-NL" sz="1600" dirty="0" err="1"/>
              <a:t>Estimated</a:t>
            </a:r>
            <a:r>
              <a:rPr lang="nl-NL" sz="1600" dirty="0"/>
              <a:t> </a:t>
            </a:r>
            <a:r>
              <a:rPr lang="nl-NL" sz="1600" dirty="0" err="1"/>
              <a:t>replication</a:t>
            </a:r>
            <a:r>
              <a:rPr lang="nl-NL" sz="1600" dirty="0"/>
              <a:t> </a:t>
            </a:r>
            <a:r>
              <a:rPr lang="nl-NL" sz="1600" dirty="0" err="1"/>
              <a:t>rate</a:t>
            </a:r>
            <a:r>
              <a:rPr lang="nl-NL" sz="1600" dirty="0"/>
              <a:t> </a:t>
            </a:r>
            <a:r>
              <a:rPr lang="nl-NL" sz="1600" dirty="0" err="1"/>
              <a:t>Psychology</a:t>
            </a:r>
            <a:r>
              <a:rPr lang="nl-NL" sz="1600" dirty="0"/>
              <a:t> Reproducibility Project: 70%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799249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857B5-4282-83E3-4548-3AE16DCCA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(</a:t>
            </a:r>
            <a:r>
              <a:rPr lang="nl-NL" dirty="0" err="1"/>
              <a:t>Internal</a:t>
            </a:r>
            <a:r>
              <a:rPr lang="nl-NL" dirty="0"/>
              <a:t>) </a:t>
            </a:r>
            <a:r>
              <a:rPr lang="nl-NL" dirty="0" err="1"/>
              <a:t>validity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BE5BA-B652-65FD-87D1-CFCAED582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A </a:t>
            </a:r>
            <a:r>
              <a:rPr lang="nl-NL" sz="2400" dirty="0" err="1"/>
              <a:t>succesful</a:t>
            </a:r>
            <a:r>
              <a:rPr lang="nl-NL" sz="2400" dirty="0"/>
              <a:t> </a:t>
            </a:r>
            <a:r>
              <a:rPr lang="nl-NL" sz="2400" dirty="0" err="1"/>
              <a:t>replication</a:t>
            </a:r>
            <a:r>
              <a:rPr lang="nl-NL" sz="2400" dirty="0"/>
              <a:t> does </a:t>
            </a:r>
            <a:r>
              <a:rPr lang="nl-NL" sz="2400" dirty="0" err="1"/>
              <a:t>not</a:t>
            </a:r>
            <a:r>
              <a:rPr lang="nl-NL" sz="2400" dirty="0"/>
              <a:t> </a:t>
            </a:r>
            <a:r>
              <a:rPr lang="nl-NL" sz="2400" dirty="0" err="1"/>
              <a:t>guarantee</a:t>
            </a:r>
            <a:r>
              <a:rPr lang="nl-NL" sz="2400" dirty="0"/>
              <a:t> </a:t>
            </a:r>
            <a:r>
              <a:rPr lang="nl-NL" sz="2400" dirty="0" err="1"/>
              <a:t>validity</a:t>
            </a:r>
            <a:r>
              <a:rPr lang="nl-NL" sz="2400" dirty="0"/>
              <a:t> of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original</a:t>
            </a:r>
            <a:r>
              <a:rPr lang="nl-NL" sz="2400" dirty="0"/>
              <a:t> 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err="1"/>
              <a:t>replication</a:t>
            </a:r>
            <a:r>
              <a:rPr lang="nl-NL" sz="2400" dirty="0"/>
              <a:t> studies</a:t>
            </a:r>
          </a:p>
          <a:p>
            <a:endParaRPr lang="nl-NL" sz="2400" dirty="0"/>
          </a:p>
          <a:p>
            <a:r>
              <a:rPr lang="nl-NL" sz="2400" dirty="0"/>
              <a:t>Non-</a:t>
            </a:r>
            <a:r>
              <a:rPr lang="nl-NL" sz="2400" dirty="0" err="1"/>
              <a:t>replication</a:t>
            </a:r>
            <a:r>
              <a:rPr lang="nl-NL" sz="2400" dirty="0"/>
              <a:t> </a:t>
            </a:r>
            <a:r>
              <a:rPr lang="nl-NL" sz="2400" dirty="0" err="1"/>
              <a:t>can</a:t>
            </a:r>
            <a:r>
              <a:rPr lang="nl-NL" sz="2400" dirty="0"/>
              <a:t> </a:t>
            </a:r>
            <a:r>
              <a:rPr lang="nl-NL" sz="2400" dirty="0" err="1"/>
              <a:t>be</a:t>
            </a:r>
            <a:r>
              <a:rPr lang="nl-NL" sz="2400" dirty="0"/>
              <a:t> </a:t>
            </a:r>
            <a:r>
              <a:rPr lang="nl-NL" sz="2400" dirty="0" err="1"/>
              <a:t>caused</a:t>
            </a:r>
            <a:r>
              <a:rPr lang="nl-NL" sz="2400" dirty="0"/>
              <a:t> </a:t>
            </a:r>
            <a:r>
              <a:rPr lang="nl-NL" sz="2400" dirty="0" err="1"/>
              <a:t>by</a:t>
            </a:r>
            <a:r>
              <a:rPr lang="nl-NL" sz="2400" dirty="0"/>
              <a:t> </a:t>
            </a:r>
            <a:r>
              <a:rPr lang="nl-NL" sz="2400" dirty="0" err="1"/>
              <a:t>differences</a:t>
            </a:r>
            <a:r>
              <a:rPr lang="nl-NL" sz="2400" dirty="0"/>
              <a:t> in ‘</a:t>
            </a:r>
            <a:r>
              <a:rPr lang="nl-NL" sz="2400" dirty="0" err="1"/>
              <a:t>selection</a:t>
            </a:r>
            <a:r>
              <a:rPr lang="nl-NL" sz="2400" dirty="0"/>
              <a:t>’ , ‘</a:t>
            </a:r>
            <a:r>
              <a:rPr lang="nl-NL" sz="2400" dirty="0" err="1"/>
              <a:t>measurement</a:t>
            </a:r>
            <a:r>
              <a:rPr lang="nl-NL" sz="2400" dirty="0"/>
              <a:t>’ </a:t>
            </a:r>
            <a:r>
              <a:rPr lang="nl-NL" sz="2400" dirty="0" err="1"/>
              <a:t>and</a:t>
            </a:r>
            <a:r>
              <a:rPr lang="nl-NL" sz="2400" dirty="0"/>
              <a:t> ‘</a:t>
            </a:r>
            <a:r>
              <a:rPr lang="nl-NL" sz="2400" dirty="0" err="1"/>
              <a:t>confounding</a:t>
            </a:r>
            <a:r>
              <a:rPr lang="nl-NL" sz="2400" dirty="0"/>
              <a:t>’ </a:t>
            </a:r>
            <a:r>
              <a:rPr lang="nl-NL" sz="2400" dirty="0" err="1"/>
              <a:t>between</a:t>
            </a:r>
            <a:r>
              <a:rPr lang="nl-NL" sz="2400" dirty="0"/>
              <a:t> </a:t>
            </a:r>
            <a:r>
              <a:rPr lang="nl-NL" sz="2400" dirty="0" err="1"/>
              <a:t>original</a:t>
            </a:r>
            <a:r>
              <a:rPr lang="nl-NL" sz="2400" dirty="0"/>
              <a:t> 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err="1"/>
              <a:t>replication</a:t>
            </a:r>
            <a:r>
              <a:rPr lang="nl-NL" sz="2400" dirty="0"/>
              <a:t> </a:t>
            </a:r>
            <a:r>
              <a:rPr lang="nl-NL" sz="2400" dirty="0" err="1"/>
              <a:t>study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723658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857B5-4282-83E3-4548-3AE16DCCA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(</a:t>
            </a:r>
            <a:r>
              <a:rPr lang="nl-NL" dirty="0" err="1"/>
              <a:t>Internal</a:t>
            </a:r>
            <a:r>
              <a:rPr lang="nl-NL" dirty="0"/>
              <a:t>) </a:t>
            </a:r>
            <a:r>
              <a:rPr lang="nl-NL" dirty="0" err="1"/>
              <a:t>validity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BE5BA-B652-65FD-87D1-CFCAED582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 err="1"/>
              <a:t>Selection</a:t>
            </a:r>
            <a:r>
              <a:rPr lang="nl-NL" sz="2400" dirty="0"/>
              <a:t>: most focus has been on ‘</a:t>
            </a:r>
            <a:r>
              <a:rPr lang="nl-NL" sz="2400" dirty="0" err="1"/>
              <a:t>differential</a:t>
            </a:r>
            <a:r>
              <a:rPr lang="nl-NL" sz="2400" dirty="0"/>
              <a:t>’ </a:t>
            </a:r>
            <a:r>
              <a:rPr lang="nl-NL" sz="2400" dirty="0" err="1"/>
              <a:t>attrition</a:t>
            </a:r>
            <a:r>
              <a:rPr lang="nl-NL" sz="2400" dirty="0"/>
              <a:t> </a:t>
            </a:r>
          </a:p>
          <a:p>
            <a:endParaRPr lang="nl-NL" sz="2400" dirty="0"/>
          </a:p>
          <a:p>
            <a:r>
              <a:rPr lang="nl-NL" sz="2400" dirty="0" err="1"/>
              <a:t>Measurement</a:t>
            </a:r>
            <a:r>
              <a:rPr lang="nl-NL" sz="2400" dirty="0"/>
              <a:t>: most focus has been on </a:t>
            </a:r>
            <a:r>
              <a:rPr lang="nl-NL" sz="2400" dirty="0" err="1"/>
              <a:t>differential</a:t>
            </a:r>
            <a:r>
              <a:rPr lang="nl-NL" sz="2400" dirty="0"/>
              <a:t> ‘</a:t>
            </a:r>
            <a:r>
              <a:rPr lang="nl-NL" sz="2400" dirty="0" err="1"/>
              <a:t>operationalizations</a:t>
            </a:r>
            <a:r>
              <a:rPr lang="nl-NL" sz="2400" dirty="0"/>
              <a:t>’ or ‘</a:t>
            </a:r>
            <a:r>
              <a:rPr lang="nl-NL" sz="2400" dirty="0" err="1"/>
              <a:t>manipulations</a:t>
            </a:r>
            <a:r>
              <a:rPr lang="nl-NL" sz="2400" dirty="0"/>
              <a:t>’ (</a:t>
            </a:r>
            <a:r>
              <a:rPr lang="nl-NL" sz="2400" dirty="0" err="1"/>
              <a:t>referred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as construct </a:t>
            </a:r>
            <a:r>
              <a:rPr lang="nl-NL" sz="2400" dirty="0" err="1"/>
              <a:t>validity</a:t>
            </a:r>
            <a:r>
              <a:rPr lang="nl-NL" sz="2400" dirty="0"/>
              <a:t>)</a:t>
            </a:r>
          </a:p>
          <a:p>
            <a:endParaRPr lang="nl-NL" sz="2400" dirty="0"/>
          </a:p>
          <a:p>
            <a:r>
              <a:rPr lang="nl-NL" sz="2400" dirty="0" err="1"/>
              <a:t>Confounding</a:t>
            </a:r>
            <a:r>
              <a:rPr lang="nl-NL" sz="2400" dirty="0"/>
              <a:t>: </a:t>
            </a:r>
            <a:r>
              <a:rPr lang="nl-NL" sz="2400" dirty="0" err="1"/>
              <a:t>hardly</a:t>
            </a:r>
            <a:r>
              <a:rPr lang="nl-NL" sz="2400" dirty="0"/>
              <a:t> </a:t>
            </a:r>
            <a:r>
              <a:rPr lang="nl-NL" sz="2400" dirty="0" err="1"/>
              <a:t>mentioned</a:t>
            </a:r>
            <a:r>
              <a:rPr lang="nl-NL" sz="2400" dirty="0"/>
              <a:t> in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literature</a:t>
            </a:r>
            <a:r>
              <a:rPr lang="nl-NL" sz="2400" dirty="0"/>
              <a:t>, but </a:t>
            </a:r>
            <a:r>
              <a:rPr lang="nl-NL" sz="2400" dirty="0" err="1"/>
              <a:t>possible</a:t>
            </a:r>
            <a:r>
              <a:rPr lang="nl-NL" sz="2400" dirty="0"/>
              <a:t> </a:t>
            </a:r>
            <a:r>
              <a:rPr lang="nl-NL" sz="2400" dirty="0" err="1"/>
              <a:t>problems</a:t>
            </a:r>
            <a:endParaRPr lang="nl-NL" sz="2400" dirty="0"/>
          </a:p>
          <a:p>
            <a:pPr lvl="1"/>
            <a:r>
              <a:rPr lang="nl-NL" sz="2000" dirty="0" err="1"/>
              <a:t>Differential</a:t>
            </a:r>
            <a:r>
              <a:rPr lang="nl-NL" sz="2000" dirty="0"/>
              <a:t> </a:t>
            </a:r>
            <a:r>
              <a:rPr lang="nl-NL" sz="2000" dirty="0" err="1"/>
              <a:t>adjustment</a:t>
            </a:r>
            <a:r>
              <a:rPr lang="nl-NL" sz="2000" dirty="0"/>
              <a:t> </a:t>
            </a:r>
          </a:p>
          <a:p>
            <a:pPr lvl="1"/>
            <a:r>
              <a:rPr lang="nl-NL" sz="2000" dirty="0"/>
              <a:t>Different </a:t>
            </a:r>
            <a:r>
              <a:rPr lang="nl-NL" sz="2000" dirty="0" err="1"/>
              <a:t>confounders</a:t>
            </a:r>
            <a:r>
              <a:rPr lang="nl-NL" sz="2000" dirty="0"/>
              <a:t> relevant over time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258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857B5-4282-83E3-4548-3AE16DCCA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Generalizability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BE5BA-B652-65FD-87D1-CFCAED582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Central question: </a:t>
            </a:r>
            <a:r>
              <a:rPr lang="nl-NL" sz="2400" dirty="0" err="1"/>
              <a:t>What</a:t>
            </a:r>
            <a:r>
              <a:rPr lang="nl-NL" sz="2400" dirty="0"/>
              <a:t> is </a:t>
            </a:r>
            <a:r>
              <a:rPr lang="nl-NL" sz="2400" dirty="0" err="1"/>
              <a:t>the</a:t>
            </a:r>
            <a:r>
              <a:rPr lang="nl-NL" sz="2400" dirty="0"/>
              <a:t> domain of interest / </a:t>
            </a:r>
            <a:r>
              <a:rPr lang="nl-NL" sz="2400" dirty="0" err="1"/>
              <a:t>the</a:t>
            </a:r>
            <a:r>
              <a:rPr lang="nl-NL" sz="2400" dirty="0"/>
              <a:t> PICO /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estimand</a:t>
            </a:r>
            <a:r>
              <a:rPr lang="nl-NL" sz="2400" dirty="0"/>
              <a:t>?</a:t>
            </a:r>
          </a:p>
          <a:p>
            <a:pPr lvl="1"/>
            <a:r>
              <a:rPr lang="nl-NL" sz="2000" dirty="0" err="1"/>
              <a:t>Can</a:t>
            </a:r>
            <a:r>
              <a:rPr lang="nl-NL" sz="2000" dirty="0"/>
              <a:t> </a:t>
            </a:r>
            <a:r>
              <a:rPr lang="nl-NL" sz="2000" dirty="0" err="1"/>
              <a:t>that</a:t>
            </a:r>
            <a:r>
              <a:rPr lang="nl-NL" sz="2000" dirty="0"/>
              <a:t> </a:t>
            </a:r>
            <a:r>
              <a:rPr lang="nl-NL" sz="2000" dirty="0" err="1"/>
              <a:t>be</a:t>
            </a:r>
            <a:r>
              <a:rPr lang="nl-NL" sz="2000" dirty="0"/>
              <a:t> </a:t>
            </a:r>
            <a:r>
              <a:rPr lang="nl-NL" sz="2000" dirty="0" err="1"/>
              <a:t>assumed</a:t>
            </a:r>
            <a:r>
              <a:rPr lang="nl-NL" sz="2000" dirty="0"/>
              <a:t>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/>
              <a:t>same</a:t>
            </a:r>
            <a:r>
              <a:rPr lang="nl-NL" sz="2000" dirty="0"/>
              <a:t> </a:t>
            </a:r>
            <a:r>
              <a:rPr lang="nl-NL" sz="2000" dirty="0" err="1"/>
              <a:t>for</a:t>
            </a:r>
            <a:r>
              <a:rPr lang="nl-NL" sz="2000" dirty="0"/>
              <a:t> </a:t>
            </a:r>
            <a:r>
              <a:rPr lang="nl-NL" sz="2000" dirty="0" err="1"/>
              <a:t>original</a:t>
            </a:r>
            <a:r>
              <a:rPr lang="nl-NL" sz="2000" dirty="0"/>
              <a:t>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replication</a:t>
            </a:r>
            <a:r>
              <a:rPr lang="nl-NL" sz="2000" dirty="0"/>
              <a:t> </a:t>
            </a:r>
            <a:r>
              <a:rPr lang="nl-NL" sz="2000" dirty="0" err="1"/>
              <a:t>study</a:t>
            </a:r>
            <a:r>
              <a:rPr lang="nl-NL" sz="2000" dirty="0"/>
              <a:t>?</a:t>
            </a:r>
          </a:p>
          <a:p>
            <a:pPr lvl="1"/>
            <a:endParaRPr lang="nl-NL" sz="2000" dirty="0"/>
          </a:p>
          <a:p>
            <a:r>
              <a:rPr lang="nl-NL" sz="2400" dirty="0" err="1"/>
              <a:t>Identification</a:t>
            </a:r>
            <a:r>
              <a:rPr lang="nl-NL" sz="2400" dirty="0"/>
              <a:t> of </a:t>
            </a:r>
            <a:r>
              <a:rPr lang="nl-NL" sz="2400" dirty="0" err="1"/>
              <a:t>possible</a:t>
            </a:r>
            <a:r>
              <a:rPr lang="nl-NL" sz="2400" dirty="0"/>
              <a:t> </a:t>
            </a:r>
            <a:r>
              <a:rPr lang="nl-NL" sz="2400" dirty="0" err="1"/>
              <a:t>effectmodifiers</a:t>
            </a:r>
            <a:r>
              <a:rPr lang="nl-NL" sz="2400" dirty="0"/>
              <a:t> (</a:t>
            </a:r>
            <a:r>
              <a:rPr lang="nl-NL" sz="2400" dirty="0" err="1"/>
              <a:t>boundary</a:t>
            </a:r>
            <a:r>
              <a:rPr lang="nl-NL" sz="2400" dirty="0"/>
              <a:t> </a:t>
            </a:r>
            <a:r>
              <a:rPr lang="nl-NL" sz="2400" dirty="0" err="1"/>
              <a:t>conditions</a:t>
            </a:r>
            <a:r>
              <a:rPr lang="nl-NL" sz="2400" dirty="0"/>
              <a:t>), </a:t>
            </a:r>
            <a:r>
              <a:rPr lang="nl-NL" sz="2400" dirty="0" err="1"/>
              <a:t>between</a:t>
            </a:r>
            <a:r>
              <a:rPr lang="nl-NL" sz="2400" dirty="0"/>
              <a:t> </a:t>
            </a:r>
            <a:r>
              <a:rPr lang="nl-NL" sz="2400" dirty="0" err="1"/>
              <a:t>study</a:t>
            </a:r>
            <a:r>
              <a:rPr lang="nl-NL" sz="2400" dirty="0"/>
              <a:t> </a:t>
            </a:r>
            <a:r>
              <a:rPr lang="nl-NL" sz="2400" dirty="0" err="1"/>
              <a:t>settings</a:t>
            </a:r>
            <a:r>
              <a:rPr lang="nl-NL" sz="2400" dirty="0"/>
              <a:t> over time, e.g.:</a:t>
            </a:r>
          </a:p>
          <a:p>
            <a:pPr lvl="1"/>
            <a:r>
              <a:rPr lang="nl-NL" sz="2000" dirty="0" err="1"/>
              <a:t>Severity</a:t>
            </a:r>
            <a:r>
              <a:rPr lang="nl-NL" sz="2000" dirty="0"/>
              <a:t> or </a:t>
            </a:r>
            <a:r>
              <a:rPr lang="nl-NL" sz="2000" dirty="0" err="1"/>
              <a:t>staging</a:t>
            </a:r>
            <a:r>
              <a:rPr lang="nl-NL" sz="2000" dirty="0"/>
              <a:t> of </a:t>
            </a:r>
            <a:r>
              <a:rPr lang="nl-NL" sz="2000" dirty="0" err="1"/>
              <a:t>disease</a:t>
            </a:r>
            <a:endParaRPr lang="nl-NL" sz="2000" dirty="0"/>
          </a:p>
          <a:p>
            <a:pPr lvl="1"/>
            <a:r>
              <a:rPr lang="nl-NL" sz="2000" dirty="0"/>
              <a:t>Age</a:t>
            </a:r>
          </a:p>
          <a:p>
            <a:pPr lvl="1"/>
            <a:r>
              <a:rPr lang="nl-NL" sz="2000" dirty="0"/>
              <a:t>Treatment </a:t>
            </a:r>
            <a:r>
              <a:rPr lang="nl-NL" sz="2000" dirty="0" err="1"/>
              <a:t>modalities</a:t>
            </a:r>
            <a:r>
              <a:rPr lang="nl-NL" sz="2000" dirty="0"/>
              <a:t> or </a:t>
            </a:r>
            <a:r>
              <a:rPr lang="nl-NL" sz="2000" dirty="0" err="1"/>
              <a:t>frequencies</a:t>
            </a:r>
            <a:endParaRPr lang="nl-NL" sz="2000" dirty="0"/>
          </a:p>
          <a:p>
            <a:pPr lvl="1"/>
            <a:r>
              <a:rPr lang="nl-NL" sz="2000" dirty="0"/>
              <a:t>Health care system</a:t>
            </a:r>
          </a:p>
          <a:p>
            <a:pPr lvl="1"/>
            <a:r>
              <a:rPr lang="nl-NL" sz="2000" dirty="0"/>
              <a:t>Treatment </a:t>
            </a:r>
            <a:r>
              <a:rPr lang="nl-NL" sz="2000" dirty="0" err="1"/>
              <a:t>expectations</a:t>
            </a:r>
            <a:r>
              <a:rPr lang="nl-NL" sz="2000" dirty="0"/>
              <a:t> of </a:t>
            </a:r>
            <a:r>
              <a:rPr lang="nl-NL" sz="2000" dirty="0" err="1"/>
              <a:t>patients</a:t>
            </a:r>
            <a:endParaRPr lang="nl-NL" sz="2000" dirty="0"/>
          </a:p>
          <a:p>
            <a:pPr lvl="1"/>
            <a:r>
              <a:rPr lang="nl-NL" sz="2000" dirty="0"/>
              <a:t>…..</a:t>
            </a:r>
          </a:p>
          <a:p>
            <a:pPr lvl="1"/>
            <a:endParaRPr lang="nl-NL" sz="2000" dirty="0"/>
          </a:p>
          <a:p>
            <a:endParaRPr lang="nl-NL" sz="2400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0929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857B5-4282-83E3-4548-3AE16DCCA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BE5BA-B652-65FD-87D1-CFCAED582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We have </a:t>
            </a:r>
            <a:r>
              <a:rPr lang="nl-NL" sz="2400" dirty="0" err="1"/>
              <a:t>some</a:t>
            </a:r>
            <a:r>
              <a:rPr lang="nl-NL" sz="2400" dirty="0"/>
              <a:t> </a:t>
            </a:r>
            <a:r>
              <a:rPr lang="nl-NL" sz="2400" dirty="0" err="1"/>
              <a:t>evidence</a:t>
            </a:r>
            <a:r>
              <a:rPr lang="nl-NL" sz="2400" dirty="0"/>
              <a:t> </a:t>
            </a:r>
            <a:r>
              <a:rPr lang="nl-NL" sz="2400" dirty="0" err="1"/>
              <a:t>that</a:t>
            </a:r>
            <a:r>
              <a:rPr lang="nl-NL" sz="2400" dirty="0"/>
              <a:t> </a:t>
            </a:r>
            <a:r>
              <a:rPr lang="nl-NL" sz="2400" dirty="0" err="1"/>
              <a:t>precision</a:t>
            </a:r>
            <a:r>
              <a:rPr lang="nl-NL" sz="2400" dirty="0"/>
              <a:t>, </a:t>
            </a:r>
            <a:r>
              <a:rPr lang="nl-NL" sz="2400" dirty="0" err="1"/>
              <a:t>validity</a:t>
            </a:r>
            <a:r>
              <a:rPr lang="nl-NL" sz="2400" dirty="0"/>
              <a:t> 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err="1"/>
              <a:t>generalizability</a:t>
            </a:r>
            <a:r>
              <a:rPr lang="nl-NL" sz="2400" dirty="0"/>
              <a:t> </a:t>
            </a:r>
            <a:r>
              <a:rPr lang="nl-NL" sz="2400" dirty="0" err="1"/>
              <a:t>all</a:t>
            </a:r>
            <a:r>
              <a:rPr lang="nl-NL" sz="2400" dirty="0"/>
              <a:t> </a:t>
            </a:r>
            <a:r>
              <a:rPr lang="nl-NL" sz="2400" dirty="0" err="1"/>
              <a:t>contribute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replication</a:t>
            </a:r>
            <a:r>
              <a:rPr lang="nl-NL" sz="2400" dirty="0"/>
              <a:t> </a:t>
            </a:r>
            <a:r>
              <a:rPr lang="nl-NL" sz="2400" dirty="0" err="1"/>
              <a:t>rates</a:t>
            </a:r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We are </a:t>
            </a:r>
            <a:r>
              <a:rPr lang="nl-NL" sz="2400" dirty="0" err="1"/>
              <a:t>slowly</a:t>
            </a:r>
            <a:r>
              <a:rPr lang="nl-NL" sz="2400" dirty="0"/>
              <a:t> </a:t>
            </a:r>
            <a:r>
              <a:rPr lang="nl-NL" sz="2400" dirty="0" err="1"/>
              <a:t>learning</a:t>
            </a:r>
            <a:r>
              <a:rPr lang="nl-NL" sz="2400" dirty="0"/>
              <a:t> </a:t>
            </a:r>
            <a:r>
              <a:rPr lang="nl-NL" sz="2400" dirty="0" err="1"/>
              <a:t>what</a:t>
            </a:r>
            <a:r>
              <a:rPr lang="nl-NL" sz="2400" dirty="0"/>
              <a:t> </a:t>
            </a:r>
            <a:r>
              <a:rPr lang="nl-NL" sz="2400" dirty="0" err="1"/>
              <a:t>works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improve</a:t>
            </a:r>
            <a:r>
              <a:rPr lang="nl-NL" sz="2400" dirty="0"/>
              <a:t> </a:t>
            </a:r>
            <a:r>
              <a:rPr lang="nl-NL" sz="2400" dirty="0" err="1"/>
              <a:t>things</a:t>
            </a:r>
            <a:endParaRPr lang="nl-NL" sz="2400" dirty="0"/>
          </a:p>
          <a:p>
            <a:endParaRPr lang="nl-NL" sz="2400" dirty="0"/>
          </a:p>
          <a:p>
            <a:r>
              <a:rPr lang="nl-NL" sz="2400" dirty="0" err="1"/>
              <a:t>Majority</a:t>
            </a:r>
            <a:r>
              <a:rPr lang="nl-NL" sz="2400" dirty="0"/>
              <a:t> of research </a:t>
            </a:r>
            <a:r>
              <a:rPr lang="nl-NL" sz="2400" dirty="0" err="1"/>
              <a:t>performed</a:t>
            </a:r>
            <a:r>
              <a:rPr lang="nl-NL" sz="2400" dirty="0"/>
              <a:t> in </a:t>
            </a:r>
            <a:r>
              <a:rPr lang="nl-NL" sz="2400" b="1" dirty="0" err="1"/>
              <a:t>Psychology</a:t>
            </a:r>
            <a:endParaRPr lang="nl-NL" sz="2400" b="1" dirty="0"/>
          </a:p>
          <a:p>
            <a:pPr lvl="1"/>
            <a:endParaRPr lang="nl-NL" sz="2000" b="1" dirty="0"/>
          </a:p>
          <a:p>
            <a:endParaRPr lang="nl-NL" sz="2400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1957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D7DB6-5341-7047-0990-64438F9BD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F21B26-E0A2-5B7F-283E-1E8A3EA00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Proposition 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45D669-E804-6BC1-DDCE-44CDF4EF3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Epidemiologist have a ‘special’ responsibility when it comes to Open Science</a:t>
            </a:r>
          </a:p>
        </p:txBody>
      </p:sp>
    </p:spTree>
    <p:extLst>
      <p:ext uri="{BB962C8B-B14F-4D97-AF65-F5344CB8AC3E}">
        <p14:creationId xmlns:p14="http://schemas.microsoft.com/office/powerpoint/2010/main" val="1525032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C8A7C-9B22-686F-896B-E0F5880AD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A75C00-B840-EDDB-E6CE-311C16857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Epidemiologists</a:t>
            </a:r>
            <a:r>
              <a:rPr lang="nl-NL" dirty="0"/>
              <a:t> as </a:t>
            </a:r>
            <a:r>
              <a:rPr lang="nl-NL" dirty="0" err="1"/>
              <a:t>analysts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95EE2E-28DA-16E1-8528-853772BA8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Some</a:t>
            </a:r>
            <a:r>
              <a:rPr lang="nl-NL" dirty="0"/>
              <a:t> </a:t>
            </a:r>
            <a:r>
              <a:rPr lang="nl-NL" dirty="0" err="1"/>
              <a:t>champions</a:t>
            </a:r>
            <a:endParaRPr lang="nl-NL" dirty="0"/>
          </a:p>
          <a:p>
            <a:endParaRPr lang="nl-NL" dirty="0"/>
          </a:p>
          <a:p>
            <a:r>
              <a:rPr lang="nl-NL" dirty="0"/>
              <a:t>Most Open Science meta-</a:t>
            </a:r>
            <a:r>
              <a:rPr lang="nl-NL" dirty="0" err="1"/>
              <a:t>science</a:t>
            </a:r>
            <a:r>
              <a:rPr lang="nl-NL" dirty="0"/>
              <a:t> </a:t>
            </a:r>
            <a:r>
              <a:rPr lang="nl-NL" dirty="0" err="1"/>
              <a:t>performed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social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behavioral</a:t>
            </a:r>
            <a:r>
              <a:rPr lang="nl-NL" dirty="0"/>
              <a:t> </a:t>
            </a:r>
            <a:r>
              <a:rPr lang="nl-NL" dirty="0" err="1"/>
              <a:t>scientists</a:t>
            </a:r>
            <a:endParaRPr lang="nl-NL" dirty="0"/>
          </a:p>
          <a:p>
            <a:endParaRPr lang="nl-NL" dirty="0"/>
          </a:p>
          <a:p>
            <a:r>
              <a:rPr lang="nl-NL" dirty="0" err="1"/>
              <a:t>Epidemiologists</a:t>
            </a:r>
            <a:r>
              <a:rPr lang="nl-NL" dirty="0"/>
              <a:t> </a:t>
            </a:r>
            <a:r>
              <a:rPr lang="nl-NL" dirty="0" err="1"/>
              <a:t>should</a:t>
            </a:r>
            <a:r>
              <a:rPr lang="nl-NL" dirty="0"/>
              <a:t>/</a:t>
            </a:r>
            <a:r>
              <a:rPr lang="nl-NL" dirty="0" err="1"/>
              <a:t>could</a:t>
            </a:r>
            <a:r>
              <a:rPr lang="nl-NL" dirty="0"/>
              <a:t> </a:t>
            </a:r>
            <a:r>
              <a:rPr lang="nl-NL" dirty="0" err="1"/>
              <a:t>collaborate</a:t>
            </a:r>
            <a:r>
              <a:rPr lang="nl-NL" dirty="0"/>
              <a:t> more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other</a:t>
            </a:r>
            <a:r>
              <a:rPr lang="nl-NL" dirty="0"/>
              <a:t> disciplines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include</a:t>
            </a:r>
            <a:r>
              <a:rPr lang="nl-NL" dirty="0"/>
              <a:t> </a:t>
            </a:r>
            <a:r>
              <a:rPr lang="nl-NL" dirty="0" err="1"/>
              <a:t>other</a:t>
            </a:r>
            <a:r>
              <a:rPr lang="nl-NL" dirty="0"/>
              <a:t> </a:t>
            </a:r>
            <a:r>
              <a:rPr lang="nl-NL" dirty="0" err="1"/>
              <a:t>methodologies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epistemologies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1791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7BE8B-81C0-97D5-DAEA-9B81478C6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40D7A9-0D9A-F9AE-8EED-B637F5D3C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Epidemiologists as change agents</a:t>
            </a:r>
          </a:p>
        </p:txBody>
      </p:sp>
      <p:pic>
        <p:nvPicPr>
          <p:cNvPr id="9" name="Tijdelijke aanduiding voor inhoud 8" descr="Afbeelding met tekst, schermopname, kleding, persoon&#10;&#10;Door AI gegenereerde inhoud is mogelijk onjuist.">
            <a:extLst>
              <a:ext uri="{FF2B5EF4-FFF2-40B4-BE49-F238E27FC236}">
                <a16:creationId xmlns:a16="http://schemas.microsoft.com/office/drawing/2014/main" id="{BA824455-B138-F794-0E0D-676036EAC7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70187"/>
            <a:ext cx="4855094" cy="5070313"/>
          </a:xfr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4CBD07F5-D59E-FFE3-7909-8642EC41B864}"/>
              </a:ext>
            </a:extLst>
          </p:cNvPr>
          <p:cNvSpPr txBox="1"/>
          <p:nvPr/>
        </p:nvSpPr>
        <p:spPr>
          <a:xfrm>
            <a:off x="6496050" y="1971675"/>
            <a:ext cx="48550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“The overall strategy is attacking scientific findings in order to diminish the public’s trust,” says David Michaels, an </a:t>
            </a:r>
            <a:r>
              <a:rPr lang="en-US" b="1" dirty="0"/>
              <a:t>epidemiologist</a:t>
            </a:r>
            <a:r>
              <a:rPr lang="en-US" dirty="0"/>
              <a:t> at George Washington University in Washington DC who held public-health positions under previous administrations. </a:t>
            </a:r>
            <a:endParaRPr lang="nl-NL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58A0B3B-9CD4-CFB1-675B-D69619710E5C}"/>
              </a:ext>
            </a:extLst>
          </p:cNvPr>
          <p:cNvSpPr txBox="1"/>
          <p:nvPr/>
        </p:nvSpPr>
        <p:spPr>
          <a:xfrm>
            <a:off x="838200" y="6540500"/>
            <a:ext cx="56631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/>
              <a:t>https://www-nature-com.proxy-ub.rug.nl/articles/d41586-025-02770-w</a:t>
            </a:r>
          </a:p>
        </p:txBody>
      </p:sp>
    </p:spTree>
    <p:extLst>
      <p:ext uri="{BB962C8B-B14F-4D97-AF65-F5344CB8AC3E}">
        <p14:creationId xmlns:p14="http://schemas.microsoft.com/office/powerpoint/2010/main" val="254122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BB7A8-B782-E475-EE9C-376A06CEA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D5D459-2948-B201-6D6D-FB1BBE93B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Proposition 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634717-FE63-8FB3-1409-3D62B0206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Epidemiologists should be Open Science activists</a:t>
            </a:r>
          </a:p>
        </p:txBody>
      </p:sp>
    </p:spTree>
    <p:extLst>
      <p:ext uri="{BB962C8B-B14F-4D97-AF65-F5344CB8AC3E}">
        <p14:creationId xmlns:p14="http://schemas.microsoft.com/office/powerpoint/2010/main" val="2628049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4905B4-AAEF-66AB-FAC6-15F7BE263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Pyramid</a:t>
            </a:r>
            <a:r>
              <a:rPr lang="nl-NL" dirty="0"/>
              <a:t> of </a:t>
            </a:r>
            <a:r>
              <a:rPr lang="nl-NL" dirty="0" err="1"/>
              <a:t>Nosek</a:t>
            </a:r>
            <a:endParaRPr lang="nl-NL" dirty="0"/>
          </a:p>
        </p:txBody>
      </p:sp>
      <p:pic>
        <p:nvPicPr>
          <p:cNvPr id="5" name="Tijdelijke aanduiding voor inhoud 4" descr="Afbeelding met tekst, lijn, Lettertype, diagram&#10;&#10;Door AI gegenereerde inhoud is mogelijk onjuist.">
            <a:extLst>
              <a:ext uri="{FF2B5EF4-FFF2-40B4-BE49-F238E27FC236}">
                <a16:creationId xmlns:a16="http://schemas.microsoft.com/office/drawing/2014/main" id="{85D41AA0-648A-8B60-AE22-21E94124EB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9661" y="2315135"/>
            <a:ext cx="7011378" cy="3353268"/>
          </a:xfrm>
        </p:spPr>
      </p:pic>
    </p:spTree>
    <p:extLst>
      <p:ext uri="{BB962C8B-B14F-4D97-AF65-F5344CB8AC3E}">
        <p14:creationId xmlns:p14="http://schemas.microsoft.com/office/powerpoint/2010/main" val="726576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0A7B3-27A5-4D09-8724-19C5ADF19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383B85-A516-4102-816E-9610A48C5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 Science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5DFA84-AC87-0CEF-2F97-9C20482DB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5" name="Afbeelding 4" descr="Afbeelding met tekst, schermopname, Lettertype, lijn&#10;&#10;Door AI gegenereerde inhoud is mogelijk onjuist.">
            <a:extLst>
              <a:ext uri="{FF2B5EF4-FFF2-40B4-BE49-F238E27FC236}">
                <a16:creationId xmlns:a16="http://schemas.microsoft.com/office/drawing/2014/main" id="{07294548-8540-1A37-2625-F8B5FA334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35" y="2234606"/>
            <a:ext cx="7916380" cy="4258269"/>
          </a:xfrm>
          <a:prstGeom prst="rect">
            <a:avLst/>
          </a:prstGeom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id="{E821FB2E-66D7-E303-7C59-D02F66536F99}"/>
              </a:ext>
            </a:extLst>
          </p:cNvPr>
          <p:cNvSpPr/>
          <p:nvPr/>
        </p:nvSpPr>
        <p:spPr>
          <a:xfrm>
            <a:off x="2896881" y="6031966"/>
            <a:ext cx="683879" cy="4609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B8268ECF-0591-AC7D-FE19-55EED46948F0}"/>
              </a:ext>
            </a:extLst>
          </p:cNvPr>
          <p:cNvSpPr/>
          <p:nvPr/>
        </p:nvSpPr>
        <p:spPr>
          <a:xfrm>
            <a:off x="3596128" y="6031965"/>
            <a:ext cx="683879" cy="4609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C8BD767C-B4DD-FE3F-B591-7B92FFD9C2CB}"/>
              </a:ext>
            </a:extLst>
          </p:cNvPr>
          <p:cNvSpPr/>
          <p:nvPr/>
        </p:nvSpPr>
        <p:spPr>
          <a:xfrm>
            <a:off x="4295375" y="6031695"/>
            <a:ext cx="683879" cy="460909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593C5C09-5FFE-85F6-2BF6-B5C6FDA0B55B}"/>
              </a:ext>
            </a:extLst>
          </p:cNvPr>
          <p:cNvSpPr/>
          <p:nvPr/>
        </p:nvSpPr>
        <p:spPr>
          <a:xfrm>
            <a:off x="5042679" y="6031964"/>
            <a:ext cx="683879" cy="460909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018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FEE8B-D44B-973D-7E39-4ED30091F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AE1913-1070-A147-91F1-85467217A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Training &amp; support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037653-7D3D-BCED-7B9A-19A5D354A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Epidemiology programs: work openly and transparently throughout the program, e.g. using open source software and reproducible code</a:t>
            </a:r>
          </a:p>
          <a:p>
            <a:r>
              <a:rPr lang="en-GB" dirty="0"/>
              <a:t> </a:t>
            </a:r>
          </a:p>
          <a:p>
            <a:r>
              <a:rPr lang="en-GB" dirty="0"/>
              <a:t>Supervisors: encourage and reward OS practices from your trainees or at least be ‘open’ to these practices</a:t>
            </a:r>
          </a:p>
          <a:p>
            <a:endParaRPr lang="en-GB" dirty="0"/>
          </a:p>
          <a:p>
            <a:r>
              <a:rPr lang="en-GB" dirty="0"/>
              <a:t>Epidemiology trainees: challenge your supervisors when necessary</a:t>
            </a:r>
          </a:p>
          <a:p>
            <a:endParaRPr lang="en-GB" dirty="0"/>
          </a:p>
          <a:p>
            <a:r>
              <a:rPr lang="en-GB" dirty="0"/>
              <a:t>Epidemiological Association: Do registration requirements fit with Open Science norms?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6474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4CC4C-339D-4499-C6C3-E98EF8AC3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D46E4F-C777-8BC3-FAC2-08BC8EFC8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Community engagement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201FA9-17A9-C6F1-C630-BE99BED0E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Epidemiologists (in training):</a:t>
            </a:r>
          </a:p>
          <a:p>
            <a:pPr lvl="1"/>
            <a:r>
              <a:rPr lang="en-GB" dirty="0"/>
              <a:t>Share and discuss practices within research groups, departments and institutions</a:t>
            </a:r>
          </a:p>
          <a:p>
            <a:pPr lvl="1"/>
            <a:r>
              <a:rPr lang="en-GB" dirty="0"/>
              <a:t>Become involved in Open Science Communities</a:t>
            </a:r>
          </a:p>
          <a:p>
            <a:pPr lvl="1"/>
            <a:r>
              <a:rPr lang="en-GB" dirty="0"/>
              <a:t>If possible: organise events on OS practices</a:t>
            </a:r>
          </a:p>
          <a:p>
            <a:endParaRPr lang="en-GB" dirty="0"/>
          </a:p>
          <a:p>
            <a:r>
              <a:rPr lang="en-GB" dirty="0"/>
              <a:t>Epidemiological Association: organise events 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93956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FBF0A-52BD-A808-083D-C14DFB5BC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415609-DAB9-3AB4-DB8C-5A07CEC36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Recognition and rewards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0960F1-E00E-041D-91DA-14F474D54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Supervisors/senior epidemiologists: lobby for or influence directly policy related o recognition and rewards of OS practices</a:t>
            </a:r>
          </a:p>
          <a:p>
            <a:endParaRPr lang="en-GB" dirty="0"/>
          </a:p>
          <a:p>
            <a:r>
              <a:rPr lang="en-GB" dirty="0"/>
              <a:t>Epidemiologists in training: influence policy through e.g. PhD committees</a:t>
            </a:r>
          </a:p>
          <a:p>
            <a:endParaRPr lang="en-GB" dirty="0"/>
          </a:p>
          <a:p>
            <a:r>
              <a:rPr lang="en-GB" dirty="0"/>
              <a:t>Epidemiological Society: recognize OS practices in registration requirements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86772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1B9A7-EE8C-44F6-776E-2B3F6D85D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795BE3-BF2F-2DC2-6093-665560CD9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Policy and regulations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207058-C883-79E3-2626-098677648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All stakeholders: lobby for obligation to perform (certain) OS practices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48775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6FE83-C91F-584C-C2B3-5D6F66D40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8C4843-FDE1-0FD1-C780-62F4BF24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364F47-97D2-FFF9-62D5-959C0C6CF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Given our focus on methodological quality of research, epidemiologist can and should step up in OS reform movement</a:t>
            </a:r>
          </a:p>
          <a:p>
            <a:endParaRPr lang="en-GB" dirty="0"/>
          </a:p>
          <a:p>
            <a:pPr lvl="1"/>
            <a:r>
              <a:rPr lang="en-GB" dirty="0"/>
              <a:t>Contribute more to meta-science / meta epidemiological studies</a:t>
            </a:r>
          </a:p>
          <a:p>
            <a:endParaRPr lang="en-GB" dirty="0"/>
          </a:p>
          <a:p>
            <a:pPr lvl="1"/>
            <a:r>
              <a:rPr lang="en-GB" dirty="0"/>
              <a:t>Act as change agents where we can, supporting those OS practices with a firm evidence base</a:t>
            </a:r>
          </a:p>
        </p:txBody>
      </p:sp>
    </p:spTree>
    <p:extLst>
      <p:ext uri="{BB962C8B-B14F-4D97-AF65-F5344CB8AC3E}">
        <p14:creationId xmlns:p14="http://schemas.microsoft.com/office/powerpoint/2010/main" val="2442684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56115-5E05-3CE7-A993-67F816A92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0E3534-1D47-7C63-CE68-F34931685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role of Epidemiologists in the Open Science reform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5A4BA7-4291-373B-D736-5CC16920D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Epidemiologists as analysts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Epidemiologists as change agents</a:t>
            </a:r>
          </a:p>
        </p:txBody>
      </p:sp>
    </p:spTree>
    <p:extLst>
      <p:ext uri="{BB962C8B-B14F-4D97-AF65-F5344CB8AC3E}">
        <p14:creationId xmlns:p14="http://schemas.microsoft.com/office/powerpoint/2010/main" val="1035073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9C7B09-C62B-3E38-FC61-FDCAEC584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A2BF38-2E05-9B8D-A6AD-0B1753856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Core of epidemiology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6DB8F8-8193-6DE1-68EE-44B434F38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775372" cy="4351338"/>
          </a:xfrm>
        </p:spPr>
        <p:txBody>
          <a:bodyPr>
            <a:normAutofit/>
          </a:bodyPr>
          <a:lstStyle/>
          <a:p>
            <a:r>
              <a:rPr lang="en-GB" dirty="0"/>
              <a:t>Firm focus on methods</a:t>
            </a:r>
          </a:p>
          <a:p>
            <a:endParaRPr lang="en-GB" dirty="0"/>
          </a:p>
          <a:p>
            <a:r>
              <a:rPr lang="en-GB" dirty="0"/>
              <a:t>Advocacy for high quality, robust research</a:t>
            </a:r>
          </a:p>
          <a:p>
            <a:endParaRPr lang="en-GB" dirty="0"/>
          </a:p>
          <a:p>
            <a:r>
              <a:rPr lang="en-GB" dirty="0"/>
              <a:t>Early initiatives related to Open Science:</a:t>
            </a:r>
          </a:p>
          <a:p>
            <a:pPr lvl="1"/>
            <a:r>
              <a:rPr lang="en-GB" sz="2800" dirty="0"/>
              <a:t>Cochrane collaboration</a:t>
            </a:r>
          </a:p>
          <a:p>
            <a:pPr lvl="1"/>
            <a:r>
              <a:rPr lang="en-GB" sz="2800" dirty="0"/>
              <a:t>Equator network</a:t>
            </a:r>
          </a:p>
          <a:p>
            <a:pPr lvl="1"/>
            <a:r>
              <a:rPr lang="en-GB" sz="2800" dirty="0"/>
              <a:t>Meta-epidemiological research on (publication) bias</a:t>
            </a:r>
          </a:p>
          <a:p>
            <a:pPr marL="457200" lvl="1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19634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C5060-8BAA-0487-E782-2FA795F88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15239D-B7B3-1F43-E275-179A4AB26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Proposition 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29E9A5-F2B6-2B6A-7B29-C7A1789AC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Epidemiologists have been complacent in the Open Science era</a:t>
            </a:r>
          </a:p>
        </p:txBody>
      </p:sp>
    </p:spTree>
    <p:extLst>
      <p:ext uri="{BB962C8B-B14F-4D97-AF65-F5344CB8AC3E}">
        <p14:creationId xmlns:p14="http://schemas.microsoft.com/office/powerpoint/2010/main" val="3411150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1BBE4-B3AC-97B0-5562-8A05D0828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FC5234-F0D0-AC7C-284F-D703CD1E6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Open Science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219BED-BBE0-992D-BDDC-ED264C80B6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366907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GB" sz="2800" dirty="0"/>
          </a:p>
          <a:p>
            <a:pPr marL="457200" lvl="1" indent="0">
              <a:buNone/>
            </a:pPr>
            <a:endParaRPr lang="en-GB" sz="2800" dirty="0"/>
          </a:p>
          <a:p>
            <a:pPr marL="457200" lvl="1" indent="0">
              <a:buNone/>
            </a:pPr>
            <a:r>
              <a:rPr lang="en-GB" sz="2800" i="1" dirty="0"/>
              <a:t>“Open Science increases scientific collaborations and sharing of information for the benefits of science and society”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AEAEA41-298D-2C17-55D4-EEFC2DBBC3CF}"/>
              </a:ext>
            </a:extLst>
          </p:cNvPr>
          <p:cNvSpPr txBox="1"/>
          <p:nvPr/>
        </p:nvSpPr>
        <p:spPr>
          <a:xfrm>
            <a:off x="741144" y="6333423"/>
            <a:ext cx="7363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Unesco: </a:t>
            </a:r>
            <a:r>
              <a:rPr lang="nl-NL" dirty="0">
                <a:solidFill>
                  <a:srgbClr val="00318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https://doi.org/10.54677/MNMH8546</a:t>
            </a:r>
            <a:r>
              <a:rPr lang="nl-NL" dirty="0">
                <a:solidFill>
                  <a:srgbClr val="003183"/>
                </a:solidFill>
              </a:rPr>
              <a:t> </a:t>
            </a:r>
            <a:r>
              <a:rPr lang="nl-NL" dirty="0"/>
              <a:t>(CC-BY-SA 3.0 IGO)</a:t>
            </a:r>
          </a:p>
        </p:txBody>
      </p:sp>
    </p:spTree>
    <p:extLst>
      <p:ext uri="{BB962C8B-B14F-4D97-AF65-F5344CB8AC3E}">
        <p14:creationId xmlns:p14="http://schemas.microsoft.com/office/powerpoint/2010/main" val="3574654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CB26D-677A-0ED0-C094-F69F8D33D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E7BFC0-80D0-EED9-7F0B-7EFB71EF5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OS: values and principles</a:t>
            </a:r>
          </a:p>
        </p:txBody>
      </p:sp>
      <p:pic>
        <p:nvPicPr>
          <p:cNvPr id="4" name="Afbeelding 3" descr="Afbeelding met tekst, schermopname, Lettertype, cirkel&#10;&#10;Door AI gegenereerde inhoud is mogelijk onjuist.">
            <a:extLst>
              <a:ext uri="{FF2B5EF4-FFF2-40B4-BE49-F238E27FC236}">
                <a16:creationId xmlns:a16="http://schemas.microsoft.com/office/drawing/2014/main" id="{5832E570-1AC3-8AF2-0B4C-DD3298E0E2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3"/>
          <a:stretch>
            <a:fillRect/>
          </a:stretch>
        </p:blipFill>
        <p:spPr>
          <a:xfrm>
            <a:off x="2343150" y="1972582"/>
            <a:ext cx="5181600" cy="3699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173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3D1AD-ECB9-4475-6966-33908949F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881FBE-13F8-CDDB-3388-27D6BE9E4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National Program on Open Science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550410-42E2-55D0-F41F-636413E5A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5" name="Afbeelding 4" descr="Afbeelding met tekst, schermopname, Lettertype, lijn&#10;&#10;Door AI gegenereerde inhoud is mogelijk onjuist.">
            <a:extLst>
              <a:ext uri="{FF2B5EF4-FFF2-40B4-BE49-F238E27FC236}">
                <a16:creationId xmlns:a16="http://schemas.microsoft.com/office/drawing/2014/main" id="{65377D04-F15C-7F1F-0C67-EAFD7A97F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35" y="2234606"/>
            <a:ext cx="7916380" cy="425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49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1DD5A-C658-A101-A16A-62696351F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15130C-6E90-5CF0-704F-B8D4DAA66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Proposition 3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205DE0-6CA3-254A-5B87-A14C67590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Epidemiologist should spend more time replicating findings and less on </a:t>
            </a:r>
            <a:r>
              <a:rPr lang="en-GB"/>
              <a:t>‘novel’ </a:t>
            </a:r>
            <a:r>
              <a:rPr lang="en-GB" dirty="0"/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2212218070"/>
      </p:ext>
    </p:extLst>
  </p:cSld>
  <p:clrMapOvr>
    <a:masterClrMapping/>
  </p:clrMapOvr>
</p:sld>
</file>

<file path=ppt/theme/theme1.xml><?xml version="1.0" encoding="utf-8"?>
<a:theme xmlns:a="http://schemas.openxmlformats.org/drawingml/2006/main" name="Slides wit">
  <a:themeElements>
    <a:clrScheme name="UMCG-2025">
      <a:dk1>
        <a:srgbClr val="003083"/>
      </a:dk1>
      <a:lt1>
        <a:srgbClr val="FFFFFF"/>
      </a:lt1>
      <a:dk2>
        <a:srgbClr val="003083"/>
      </a:dk2>
      <a:lt2>
        <a:srgbClr val="E8E8E8"/>
      </a:lt2>
      <a:accent1>
        <a:srgbClr val="003083"/>
      </a:accent1>
      <a:accent2>
        <a:srgbClr val="EEF7FB"/>
      </a:accent2>
      <a:accent3>
        <a:srgbClr val="FFF2E3"/>
      </a:accent3>
      <a:accent4>
        <a:srgbClr val="FF7D00"/>
      </a:accent4>
      <a:accent5>
        <a:srgbClr val="3079B7"/>
      </a:accent5>
      <a:accent6>
        <a:srgbClr val="A6DAE8"/>
      </a:accent6>
      <a:hlink>
        <a:srgbClr val="D9F3F9"/>
      </a:hlink>
      <a:folHlink>
        <a:srgbClr val="FFAD5D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2" id="{30B90D46-E938-EC45-B37A-344A0110F188}" vid="{A4FD9080-332C-4A46-9A46-97E6565F1123}"/>
    </a:ext>
  </a:extLst>
</a:theme>
</file>

<file path=ppt/theme/theme2.xml><?xml version="1.0" encoding="utf-8"?>
<a:theme xmlns:a="http://schemas.openxmlformats.org/drawingml/2006/main" name="Slides zonder logo">
  <a:themeElements>
    <a:clrScheme name="UMCG-2025">
      <a:dk1>
        <a:srgbClr val="003083"/>
      </a:dk1>
      <a:lt1>
        <a:srgbClr val="FFFFFF"/>
      </a:lt1>
      <a:dk2>
        <a:srgbClr val="003083"/>
      </a:dk2>
      <a:lt2>
        <a:srgbClr val="E8E8E8"/>
      </a:lt2>
      <a:accent1>
        <a:srgbClr val="003083"/>
      </a:accent1>
      <a:accent2>
        <a:srgbClr val="EEF7FB"/>
      </a:accent2>
      <a:accent3>
        <a:srgbClr val="FFF2E3"/>
      </a:accent3>
      <a:accent4>
        <a:srgbClr val="FF7D00"/>
      </a:accent4>
      <a:accent5>
        <a:srgbClr val="3079B7"/>
      </a:accent5>
      <a:accent6>
        <a:srgbClr val="A6DAE8"/>
      </a:accent6>
      <a:hlink>
        <a:srgbClr val="D9F3F9"/>
      </a:hlink>
      <a:folHlink>
        <a:srgbClr val="FFAD5D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2" id="{30B90D46-E938-EC45-B37A-344A0110F188}" vid="{B19F9F4A-D4CB-B442-8847-11DBD278A02A}"/>
    </a:ext>
  </a:extLst>
</a:theme>
</file>

<file path=ppt/theme/theme3.xml><?xml version="1.0" encoding="utf-8"?>
<a:theme xmlns:a="http://schemas.openxmlformats.org/drawingml/2006/main" name="Titelslide donkerblauw">
  <a:themeElements>
    <a:clrScheme name="UMCG 25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2" id="{30B90D46-E938-EC45-B37A-344A0110F188}" vid="{791AA24F-83D0-9241-AECF-0D924DDD5CDE}"/>
    </a:ext>
  </a:extLst>
</a:theme>
</file>

<file path=ppt/theme/theme4.xml><?xml version="1.0" encoding="utf-8"?>
<a:theme xmlns:a="http://schemas.openxmlformats.org/drawingml/2006/main" name="Titelslide lichtblauw">
  <a:themeElements>
    <a:clrScheme name="UMCG 25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2" id="{30B90D46-E938-EC45-B37A-344A0110F188}" vid="{81BE8723-19C1-9D41-9DCC-B22B9568ACED}"/>
    </a:ext>
  </a:extLst>
</a:theme>
</file>

<file path=ppt/theme/theme5.xml><?xml version="1.0" encoding="utf-8"?>
<a:theme xmlns:a="http://schemas.openxmlformats.org/drawingml/2006/main" name="Titelslide lichtoranje">
  <a:themeElements>
    <a:clrScheme name="UMCG 25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2" id="{30B90D46-E938-EC45-B37A-344A0110F188}" vid="{4D174119-8C30-E148-AA73-0497E9E49754}"/>
    </a:ext>
  </a:extLst>
</a:theme>
</file>

<file path=ppt/theme/theme6.xml><?xml version="1.0" encoding="utf-8"?>
<a:theme xmlns:a="http://schemas.openxmlformats.org/drawingml/2006/main" name="Titelslides met beeld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2" id="{30B90D46-E938-EC45-B37A-344A0110F188}" vid="{CF7D5972-E7A4-5A4C-AD09-1E7AAE3B7A11}"/>
    </a:ext>
  </a:extLst>
</a:theme>
</file>

<file path=ppt/theme/theme7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4D55E6496CE6489485ADA3BB48570D" ma:contentTypeVersion="11" ma:contentTypeDescription="Een nieuw document maken." ma:contentTypeScope="" ma:versionID="96dcf67c2f84e2bc8dda7e615c141961">
  <xsd:schema xmlns:xsd="http://www.w3.org/2001/XMLSchema" xmlns:xs="http://www.w3.org/2001/XMLSchema" xmlns:p="http://schemas.microsoft.com/office/2006/metadata/properties" xmlns:ns2="6611dc6c-5370-4c67-afca-c99c817716be" targetNamespace="http://schemas.microsoft.com/office/2006/metadata/properties" ma:root="true" ma:fieldsID="d24e5f397110b66f7143cc27bc669118" ns2:_="">
    <xsd:import namespace="6611dc6c-5370-4c67-afca-c99c817716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11dc6c-5370-4c67-afca-c99c817716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135eabb5-a18a-4215-84c6-3aa8d4454c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611dc6c-5370-4c67-afca-c99c817716b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047792-D48D-4867-AE49-05E7B3FB02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11dc6c-5370-4c67-afca-c99c817716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3A8C6A-B482-4AE1-9D4B-321C384D8C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301B7A-1099-43E9-A60A-64B134B77828}">
  <ds:schemaRefs>
    <ds:schemaRef ds:uri="http://schemas.openxmlformats.org/package/2006/metadata/core-properties"/>
    <ds:schemaRef ds:uri="http://purl.org/dc/dcmitype/"/>
    <ds:schemaRef ds:uri="http://schemas.microsoft.com/office/2006/metadata/properties"/>
    <ds:schemaRef ds:uri="6611dc6c-5370-4c67-afca-c99c817716be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Original_Original_UMCG-RUG-duobrand-sept-2025-EN</Template>
  <TotalTime>7829</TotalTime>
  <Words>1047</Words>
  <Application>Microsoft Office PowerPoint</Application>
  <PresentationFormat>Breedbeeld</PresentationFormat>
  <Paragraphs>188</Paragraphs>
  <Slides>29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6</vt:i4>
      </vt:variant>
      <vt:variant>
        <vt:lpstr>Diatitels</vt:lpstr>
      </vt:variant>
      <vt:variant>
        <vt:i4>29</vt:i4>
      </vt:variant>
    </vt:vector>
  </HeadingPairs>
  <TitlesOfParts>
    <vt:vector size="39" baseType="lpstr">
      <vt:lpstr>Aptos</vt:lpstr>
      <vt:lpstr>Arial</vt:lpstr>
      <vt:lpstr>Outfit</vt:lpstr>
      <vt:lpstr>Outfit Medium</vt:lpstr>
      <vt:lpstr>Slides wit</vt:lpstr>
      <vt:lpstr>Slides zonder logo</vt:lpstr>
      <vt:lpstr>Titelslide donkerblauw</vt:lpstr>
      <vt:lpstr>Titelslide lichtblauw</vt:lpstr>
      <vt:lpstr>Titelslide lichtoranje</vt:lpstr>
      <vt:lpstr>Titelslides met beeld</vt:lpstr>
      <vt:lpstr>Epidemiology and Open Science: Moving forward</vt:lpstr>
      <vt:lpstr>Proposition 1</vt:lpstr>
      <vt:lpstr>The role of Epidemiologists in the Open Science reform</vt:lpstr>
      <vt:lpstr>Core of epidemiology</vt:lpstr>
      <vt:lpstr>Proposition 2</vt:lpstr>
      <vt:lpstr>Open Science</vt:lpstr>
      <vt:lpstr>OS: values and principles</vt:lpstr>
      <vt:lpstr>National Program on Open Science</vt:lpstr>
      <vt:lpstr>Proposition 3</vt:lpstr>
      <vt:lpstr>Epidemiologists as analysts</vt:lpstr>
      <vt:lpstr>Reasons for the ‘replication crisis’ from an epidemiological lens</vt:lpstr>
      <vt:lpstr>Precision</vt:lpstr>
      <vt:lpstr>Replication studies precision and publication bias</vt:lpstr>
      <vt:lpstr>Replication studies precision and publication bias</vt:lpstr>
      <vt:lpstr>Precision</vt:lpstr>
      <vt:lpstr>(Internal) validity</vt:lpstr>
      <vt:lpstr>(Internal) validity</vt:lpstr>
      <vt:lpstr>Generalizability</vt:lpstr>
      <vt:lpstr>Summary</vt:lpstr>
      <vt:lpstr>Epidemiologists as analysts</vt:lpstr>
      <vt:lpstr>Epidemiologists as change agents</vt:lpstr>
      <vt:lpstr>Proposition 4</vt:lpstr>
      <vt:lpstr>Pyramid of Nosek</vt:lpstr>
      <vt:lpstr>Open Science</vt:lpstr>
      <vt:lpstr>Training &amp; support</vt:lpstr>
      <vt:lpstr>Community engagement</vt:lpstr>
      <vt:lpstr>Recognition and rewards</vt:lpstr>
      <vt:lpstr>Policy and regulations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Boer, MR de</dc:creator>
  <cp:lastModifiedBy>Boer, MR de</cp:lastModifiedBy>
  <cp:revision>1</cp:revision>
  <dcterms:created xsi:type="dcterms:W3CDTF">2025-10-31T09:16:54Z</dcterms:created>
  <dcterms:modified xsi:type="dcterms:W3CDTF">2025-11-12T11:24:45Z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0x010100DE4D55E6496CE6489485ADA3BB48570D</vt:lpwstr>
  </property>
  <property fmtid="{D5CDD505-2E9C-101B-9397-08002B2CF9AE}" pid="3" name="MediaServiceImageTags">
    <vt:lpwstr/>
  </property>
</Properties>
</file>