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257" r:id="rId5"/>
    <p:sldId id="273" r:id="rId6"/>
    <p:sldId id="284" r:id="rId7"/>
    <p:sldId id="285" r:id="rId8"/>
    <p:sldId id="288" r:id="rId9"/>
    <p:sldId id="264" r:id="rId10"/>
    <p:sldId id="286" r:id="rId11"/>
    <p:sldId id="287" r:id="rId12"/>
    <p:sldId id="289" r:id="rId13"/>
    <p:sldId id="291" r:id="rId14"/>
    <p:sldId id="292" r:id="rId15"/>
    <p:sldId id="293" r:id="rId16"/>
    <p:sldId id="272" r:id="rId17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0AED52-3AF4-49AF-A9E5-CD13C0F5EAD8}" v="47" dt="2025-11-16T23:18:36.9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565" autoAdjust="0"/>
    <p:restoredTop sz="76620"/>
  </p:normalViewPr>
  <p:slideViewPr>
    <p:cSldViewPr snapToGrid="0">
      <p:cViewPr>
        <p:scale>
          <a:sx n="66" d="100"/>
          <a:sy n="66" d="100"/>
        </p:scale>
        <p:origin x="72" y="-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denne, Olenka van | Lygature" userId="90e4c35d-45da-4273-94a8-44ce480f1d49" providerId="ADAL" clId="{AA8FE4DE-F544-401B-AA30-ECD8EF390E2C}"/>
    <pc:docChg chg="undo custSel addSld delSld modSld sldOrd">
      <pc:chgData name="Ardenne, Olenka van | Lygature" userId="90e4c35d-45da-4273-94a8-44ce480f1d49" providerId="ADAL" clId="{AA8FE4DE-F544-401B-AA30-ECD8EF390E2C}" dt="2025-11-17T09:27:15.775" v="4832" actId="113"/>
      <pc:docMkLst>
        <pc:docMk/>
      </pc:docMkLst>
      <pc:sldChg chg="modSp mod">
        <pc:chgData name="Ardenne, Olenka van | Lygature" userId="90e4c35d-45da-4273-94a8-44ce480f1d49" providerId="ADAL" clId="{AA8FE4DE-F544-401B-AA30-ECD8EF390E2C}" dt="2025-11-16T09:33:53.733" v="139" actId="20577"/>
        <pc:sldMkLst>
          <pc:docMk/>
          <pc:sldMk cId="2121020114" sldId="257"/>
        </pc:sldMkLst>
        <pc:spChg chg="mod">
          <ac:chgData name="Ardenne, Olenka van | Lygature" userId="90e4c35d-45da-4273-94a8-44ce480f1d49" providerId="ADAL" clId="{AA8FE4DE-F544-401B-AA30-ECD8EF390E2C}" dt="2025-11-16T09:33:53.733" v="139" actId="20577"/>
          <ac:spMkLst>
            <pc:docMk/>
            <pc:sldMk cId="2121020114" sldId="257"/>
            <ac:spMk id="3" creationId="{99406212-96C0-4B9E-BF67-CEC0D249860A}"/>
          </ac:spMkLst>
        </pc:spChg>
      </pc:sldChg>
      <pc:sldChg chg="addSp delSp modSp del mod">
        <pc:chgData name="Ardenne, Olenka van | Lygature" userId="90e4c35d-45da-4273-94a8-44ce480f1d49" providerId="ADAL" clId="{AA8FE4DE-F544-401B-AA30-ECD8EF390E2C}" dt="2025-11-16T22:36:28.022" v="3319" actId="47"/>
        <pc:sldMkLst>
          <pc:docMk/>
          <pc:sldMk cId="2996463354" sldId="259"/>
        </pc:sldMkLst>
        <pc:spChg chg="mod">
          <ac:chgData name="Ardenne, Olenka van | Lygature" userId="90e4c35d-45da-4273-94a8-44ce480f1d49" providerId="ADAL" clId="{AA8FE4DE-F544-401B-AA30-ECD8EF390E2C}" dt="2025-11-16T21:33:42.032" v="2010" actId="6549"/>
          <ac:spMkLst>
            <pc:docMk/>
            <pc:sldMk cId="2996463354" sldId="259"/>
            <ac:spMk id="2" creationId="{2C9A4CBA-1BAF-43BC-5EDB-93BF6EC769E9}"/>
          </ac:spMkLst>
        </pc:spChg>
        <pc:spChg chg="del mod">
          <ac:chgData name="Ardenne, Olenka van | Lygature" userId="90e4c35d-45da-4273-94a8-44ce480f1d49" providerId="ADAL" clId="{AA8FE4DE-F544-401B-AA30-ECD8EF390E2C}" dt="2025-11-16T21:36:51.583" v="2058" actId="478"/>
          <ac:spMkLst>
            <pc:docMk/>
            <pc:sldMk cId="2996463354" sldId="259"/>
            <ac:spMk id="3" creationId="{B66F1573-9E32-6D38-0C02-184C768F4FF8}"/>
          </ac:spMkLst>
        </pc:spChg>
        <pc:spChg chg="add mod">
          <ac:chgData name="Ardenne, Olenka van | Lygature" userId="90e4c35d-45da-4273-94a8-44ce480f1d49" providerId="ADAL" clId="{AA8FE4DE-F544-401B-AA30-ECD8EF390E2C}" dt="2025-11-16T21:37:44.277" v="2060" actId="255"/>
          <ac:spMkLst>
            <pc:docMk/>
            <pc:sldMk cId="2996463354" sldId="259"/>
            <ac:spMk id="4" creationId="{72733FDD-25BB-BFFE-65A2-805E7D03E056}"/>
          </ac:spMkLst>
        </pc:spChg>
        <pc:picChg chg="add del mod">
          <ac:chgData name="Ardenne, Olenka van | Lygature" userId="90e4c35d-45da-4273-94a8-44ce480f1d49" providerId="ADAL" clId="{AA8FE4DE-F544-401B-AA30-ECD8EF390E2C}" dt="2025-11-16T21:36:51.583" v="2058" actId="478"/>
          <ac:picMkLst>
            <pc:docMk/>
            <pc:sldMk cId="2996463354" sldId="259"/>
            <ac:picMk id="1026" creationId="{D18830A1-B45F-E9A7-637D-2B70B9F52295}"/>
          </ac:picMkLst>
        </pc:picChg>
      </pc:sldChg>
      <pc:sldChg chg="addSp delSp modSp add mod">
        <pc:chgData name="Ardenne, Olenka van | Lygature" userId="90e4c35d-45da-4273-94a8-44ce480f1d49" providerId="ADAL" clId="{AA8FE4DE-F544-401B-AA30-ECD8EF390E2C}" dt="2025-11-16T23:36:15.260" v="4615" actId="13926"/>
        <pc:sldMkLst>
          <pc:docMk/>
          <pc:sldMk cId="2653548749" sldId="264"/>
        </pc:sldMkLst>
        <pc:spChg chg="mod">
          <ac:chgData name="Ardenne, Olenka van | Lygature" userId="90e4c35d-45da-4273-94a8-44ce480f1d49" providerId="ADAL" clId="{AA8FE4DE-F544-401B-AA30-ECD8EF390E2C}" dt="2025-11-16T20:54:44.674" v="1676" actId="6549"/>
          <ac:spMkLst>
            <pc:docMk/>
            <pc:sldMk cId="2653548749" sldId="264"/>
            <ac:spMk id="2" creationId="{D62DC2F7-6BC5-63D2-EE13-6FE4CD3E6F1C}"/>
          </ac:spMkLst>
        </pc:spChg>
        <pc:spChg chg="mod">
          <ac:chgData name="Ardenne, Olenka van | Lygature" userId="90e4c35d-45da-4273-94a8-44ce480f1d49" providerId="ADAL" clId="{AA8FE4DE-F544-401B-AA30-ECD8EF390E2C}" dt="2025-11-16T10:06:04.718" v="1197"/>
          <ac:spMkLst>
            <pc:docMk/>
            <pc:sldMk cId="2653548749" sldId="264"/>
            <ac:spMk id="3" creationId="{7ED24C27-298F-2171-DCE4-08F14631D4A9}"/>
          </ac:spMkLst>
        </pc:spChg>
        <pc:spChg chg="mod">
          <ac:chgData name="Ardenne, Olenka van | Lygature" userId="90e4c35d-45da-4273-94a8-44ce480f1d49" providerId="ADAL" clId="{AA8FE4DE-F544-401B-AA30-ECD8EF390E2C}" dt="2025-11-16T21:14:12.336" v="1894" actId="207"/>
          <ac:spMkLst>
            <pc:docMk/>
            <pc:sldMk cId="2653548749" sldId="264"/>
            <ac:spMk id="7" creationId="{1E41BC2E-ACA0-B8FB-D259-1E9E7E5004C7}"/>
          </ac:spMkLst>
        </pc:spChg>
        <pc:spChg chg="mod">
          <ac:chgData name="Ardenne, Olenka van | Lygature" userId="90e4c35d-45da-4273-94a8-44ce480f1d49" providerId="ADAL" clId="{AA8FE4DE-F544-401B-AA30-ECD8EF390E2C}" dt="2025-11-16T21:17:42.586" v="1897" actId="113"/>
          <ac:spMkLst>
            <pc:docMk/>
            <pc:sldMk cId="2653548749" sldId="264"/>
            <ac:spMk id="8" creationId="{9E53695A-0966-EFF6-B5D3-1ACCBCC7607F}"/>
          </ac:spMkLst>
        </pc:spChg>
        <pc:spChg chg="mod">
          <ac:chgData name="Ardenne, Olenka van | Lygature" userId="90e4c35d-45da-4273-94a8-44ce480f1d49" providerId="ADAL" clId="{AA8FE4DE-F544-401B-AA30-ECD8EF390E2C}" dt="2025-11-16T21:14:25.563" v="1896" actId="207"/>
          <ac:spMkLst>
            <pc:docMk/>
            <pc:sldMk cId="2653548749" sldId="264"/>
            <ac:spMk id="9" creationId="{64218393-194F-79D0-4F85-A559F92B4C97}"/>
          </ac:spMkLst>
        </pc:spChg>
        <pc:spChg chg="add del mod">
          <ac:chgData name="Ardenne, Olenka van | Lygature" userId="90e4c35d-45da-4273-94a8-44ce480f1d49" providerId="ADAL" clId="{AA8FE4DE-F544-401B-AA30-ECD8EF390E2C}" dt="2025-11-16T21:09:32.720" v="1863" actId="478"/>
          <ac:spMkLst>
            <pc:docMk/>
            <pc:sldMk cId="2653548749" sldId="264"/>
            <ac:spMk id="10" creationId="{DF240137-42BB-7839-B3C9-B3BB3D8591FA}"/>
          </ac:spMkLst>
        </pc:spChg>
        <pc:spChg chg="add mod">
          <ac:chgData name="Ardenne, Olenka van | Lygature" userId="90e4c35d-45da-4273-94a8-44ce480f1d49" providerId="ADAL" clId="{AA8FE4DE-F544-401B-AA30-ECD8EF390E2C}" dt="2025-11-16T21:29:07.294" v="1990" actId="207"/>
          <ac:spMkLst>
            <pc:docMk/>
            <pc:sldMk cId="2653548749" sldId="264"/>
            <ac:spMk id="16" creationId="{04535233-EF1F-9359-6A31-38C37EBB100A}"/>
          </ac:spMkLst>
        </pc:spChg>
        <pc:spChg chg="mod">
          <ac:chgData name="Ardenne, Olenka van | Lygature" userId="90e4c35d-45da-4273-94a8-44ce480f1d49" providerId="ADAL" clId="{AA8FE4DE-F544-401B-AA30-ECD8EF390E2C}" dt="2025-11-16T20:35:36.871" v="1562" actId="20577"/>
          <ac:spMkLst>
            <pc:docMk/>
            <pc:sldMk cId="2653548749" sldId="264"/>
            <ac:spMk id="18" creationId="{7268C4AA-3CE7-085C-EFD7-23D76938895A}"/>
          </ac:spMkLst>
        </pc:spChg>
        <pc:spChg chg="mod">
          <ac:chgData name="Ardenne, Olenka van | Lygature" userId="90e4c35d-45da-4273-94a8-44ce480f1d49" providerId="ADAL" clId="{AA8FE4DE-F544-401B-AA30-ECD8EF390E2C}" dt="2025-11-16T21:27:28.017" v="1980" actId="1076"/>
          <ac:spMkLst>
            <pc:docMk/>
            <pc:sldMk cId="2653548749" sldId="264"/>
            <ac:spMk id="19" creationId="{4A22FC43-A8A8-0642-0F1C-42A295A84D67}"/>
          </ac:spMkLst>
        </pc:spChg>
        <pc:spChg chg="mod">
          <ac:chgData name="Ardenne, Olenka van | Lygature" userId="90e4c35d-45da-4273-94a8-44ce480f1d49" providerId="ADAL" clId="{AA8FE4DE-F544-401B-AA30-ECD8EF390E2C}" dt="2025-11-16T23:36:15.260" v="4615" actId="13926"/>
          <ac:spMkLst>
            <pc:docMk/>
            <pc:sldMk cId="2653548749" sldId="264"/>
            <ac:spMk id="20" creationId="{C153EAEC-3507-7CFF-E2C5-474CE810C94E}"/>
          </ac:spMkLst>
        </pc:spChg>
        <pc:spChg chg="del mod">
          <ac:chgData name="Ardenne, Olenka van | Lygature" userId="90e4c35d-45da-4273-94a8-44ce480f1d49" providerId="ADAL" clId="{AA8FE4DE-F544-401B-AA30-ECD8EF390E2C}" dt="2025-11-16T23:35:54.983" v="4614" actId="478"/>
          <ac:spMkLst>
            <pc:docMk/>
            <pc:sldMk cId="2653548749" sldId="264"/>
            <ac:spMk id="21" creationId="{E5A7C614-7FAF-B6D6-2C2C-29F519DE27ED}"/>
          </ac:spMkLst>
        </pc:spChg>
        <pc:spChg chg="add del mod">
          <ac:chgData name="Ardenne, Olenka van | Lygature" userId="90e4c35d-45da-4273-94a8-44ce480f1d49" providerId="ADAL" clId="{AA8FE4DE-F544-401B-AA30-ECD8EF390E2C}" dt="2025-11-16T21:25:42.660" v="1934" actId="478"/>
          <ac:spMkLst>
            <pc:docMk/>
            <pc:sldMk cId="2653548749" sldId="264"/>
            <ac:spMk id="22" creationId="{C1D7016D-D662-787B-B0E4-F1829B11A14E}"/>
          </ac:spMkLst>
        </pc:spChg>
        <pc:spChg chg="add mod">
          <ac:chgData name="Ardenne, Olenka van | Lygature" userId="90e4c35d-45da-4273-94a8-44ce480f1d49" providerId="ADAL" clId="{AA8FE4DE-F544-401B-AA30-ECD8EF390E2C}" dt="2025-11-16T21:43:33.125" v="2171" actId="20577"/>
          <ac:spMkLst>
            <pc:docMk/>
            <pc:sldMk cId="2653548749" sldId="264"/>
            <ac:spMk id="23" creationId="{A231DDF5-4741-32A2-5671-88C92A23B2A4}"/>
          </ac:spMkLst>
        </pc:spChg>
        <pc:cxnChg chg="add del mod">
          <ac:chgData name="Ardenne, Olenka van | Lygature" userId="90e4c35d-45da-4273-94a8-44ce480f1d49" providerId="ADAL" clId="{AA8FE4DE-F544-401B-AA30-ECD8EF390E2C}" dt="2025-11-16T21:11:40.834" v="1892" actId="478"/>
          <ac:cxnSpMkLst>
            <pc:docMk/>
            <pc:sldMk cId="2653548749" sldId="264"/>
            <ac:cxnSpMk id="5" creationId="{1E2F0DF2-CC5E-88EA-5187-32176CCEC7A0}"/>
          </ac:cxnSpMkLst>
        </pc:cxnChg>
        <pc:cxnChg chg="add">
          <ac:chgData name="Ardenne, Olenka van | Lygature" userId="90e4c35d-45da-4273-94a8-44ce480f1d49" providerId="ADAL" clId="{AA8FE4DE-F544-401B-AA30-ECD8EF390E2C}" dt="2025-11-16T21:19:33.588" v="1898" actId="11529"/>
          <ac:cxnSpMkLst>
            <pc:docMk/>
            <pc:sldMk cId="2653548749" sldId="264"/>
            <ac:cxnSpMk id="14" creationId="{6A0DAC9A-2266-B4DF-9DDD-AA0690C5EB82}"/>
          </ac:cxnSpMkLst>
        </pc:cxnChg>
        <pc:cxnChg chg="add">
          <ac:chgData name="Ardenne, Olenka van | Lygature" userId="90e4c35d-45da-4273-94a8-44ce480f1d49" providerId="ADAL" clId="{AA8FE4DE-F544-401B-AA30-ECD8EF390E2C}" dt="2025-11-16T21:27:41.212" v="1982" actId="11529"/>
          <ac:cxnSpMkLst>
            <pc:docMk/>
            <pc:sldMk cId="2653548749" sldId="264"/>
            <ac:cxnSpMk id="25" creationId="{1C40311F-7C89-4037-A7B7-8FBE0FE9E976}"/>
          </ac:cxnSpMkLst>
        </pc:cxnChg>
        <pc:cxnChg chg="add">
          <ac:chgData name="Ardenne, Olenka van | Lygature" userId="90e4c35d-45da-4273-94a8-44ce480f1d49" providerId="ADAL" clId="{AA8FE4DE-F544-401B-AA30-ECD8EF390E2C}" dt="2025-11-16T21:28:12.286" v="1983" actId="11529"/>
          <ac:cxnSpMkLst>
            <pc:docMk/>
            <pc:sldMk cId="2653548749" sldId="264"/>
            <ac:cxnSpMk id="27" creationId="{B2B605BF-3677-3E90-A7C2-9FB355775968}"/>
          </ac:cxnSpMkLst>
        </pc:cxnChg>
      </pc:sldChg>
      <pc:sldChg chg="del">
        <pc:chgData name="Ardenne, Olenka van | Lygature" userId="90e4c35d-45da-4273-94a8-44ce480f1d49" providerId="ADAL" clId="{AA8FE4DE-F544-401B-AA30-ECD8EF390E2C}" dt="2025-11-16T22:34:12.897" v="3272" actId="47"/>
        <pc:sldMkLst>
          <pc:docMk/>
          <pc:sldMk cId="507996547" sldId="268"/>
        </pc:sldMkLst>
      </pc:sldChg>
      <pc:sldChg chg="del">
        <pc:chgData name="Ardenne, Olenka van | Lygature" userId="90e4c35d-45da-4273-94a8-44ce480f1d49" providerId="ADAL" clId="{AA8FE4DE-F544-401B-AA30-ECD8EF390E2C}" dt="2025-11-16T22:34:15.985" v="3273" actId="47"/>
        <pc:sldMkLst>
          <pc:docMk/>
          <pc:sldMk cId="3566438041" sldId="269"/>
        </pc:sldMkLst>
      </pc:sldChg>
      <pc:sldChg chg="del">
        <pc:chgData name="Ardenne, Olenka van | Lygature" userId="90e4c35d-45da-4273-94a8-44ce480f1d49" providerId="ADAL" clId="{AA8FE4DE-F544-401B-AA30-ECD8EF390E2C}" dt="2025-11-16T22:34:19.541" v="3274" actId="47"/>
        <pc:sldMkLst>
          <pc:docMk/>
          <pc:sldMk cId="2724716568" sldId="270"/>
        </pc:sldMkLst>
      </pc:sldChg>
      <pc:sldChg chg="del">
        <pc:chgData name="Ardenne, Olenka van | Lygature" userId="90e4c35d-45da-4273-94a8-44ce480f1d49" providerId="ADAL" clId="{AA8FE4DE-F544-401B-AA30-ECD8EF390E2C}" dt="2025-11-16T22:34:23.610" v="3275" actId="47"/>
        <pc:sldMkLst>
          <pc:docMk/>
          <pc:sldMk cId="2992272560" sldId="271"/>
        </pc:sldMkLst>
      </pc:sldChg>
      <pc:sldChg chg="modSp mod">
        <pc:chgData name="Ardenne, Olenka van | Lygature" userId="90e4c35d-45da-4273-94a8-44ce480f1d49" providerId="ADAL" clId="{AA8FE4DE-F544-401B-AA30-ECD8EF390E2C}" dt="2025-11-16T23:40:03.734" v="4670" actId="14100"/>
        <pc:sldMkLst>
          <pc:docMk/>
          <pc:sldMk cId="3225761861" sldId="272"/>
        </pc:sldMkLst>
        <pc:spChg chg="mod">
          <ac:chgData name="Ardenne, Olenka van | Lygature" userId="90e4c35d-45da-4273-94a8-44ce480f1d49" providerId="ADAL" clId="{AA8FE4DE-F544-401B-AA30-ECD8EF390E2C}" dt="2025-11-16T23:40:03.734" v="4670" actId="14100"/>
          <ac:spMkLst>
            <pc:docMk/>
            <pc:sldMk cId="3225761861" sldId="272"/>
            <ac:spMk id="3" creationId="{51E3DF7F-6BB1-9AD0-5087-40C8786D1833}"/>
          </ac:spMkLst>
        </pc:spChg>
      </pc:sldChg>
      <pc:sldChg chg="addSp delSp modSp new mod ord">
        <pc:chgData name="Ardenne, Olenka van | Lygature" userId="90e4c35d-45da-4273-94a8-44ce480f1d49" providerId="ADAL" clId="{AA8FE4DE-F544-401B-AA30-ECD8EF390E2C}" dt="2025-11-17T09:14:43.536" v="4671" actId="20577"/>
        <pc:sldMkLst>
          <pc:docMk/>
          <pc:sldMk cId="1147264219" sldId="273"/>
        </pc:sldMkLst>
        <pc:spChg chg="mod">
          <ac:chgData name="Ardenne, Olenka van | Lygature" userId="90e4c35d-45da-4273-94a8-44ce480f1d49" providerId="ADAL" clId="{AA8FE4DE-F544-401B-AA30-ECD8EF390E2C}" dt="2025-11-16T09:48:08.197" v="240" actId="6549"/>
          <ac:spMkLst>
            <pc:docMk/>
            <pc:sldMk cId="1147264219" sldId="273"/>
            <ac:spMk id="2" creationId="{C62E1C62-5801-D27E-1550-394C58BC7345}"/>
          </ac:spMkLst>
        </pc:spChg>
        <pc:spChg chg="mod">
          <ac:chgData name="Ardenne, Olenka van | Lygature" userId="90e4c35d-45da-4273-94a8-44ce480f1d49" providerId="ADAL" clId="{AA8FE4DE-F544-401B-AA30-ECD8EF390E2C}" dt="2025-11-16T19:46:40.447" v="1289" actId="27636"/>
          <ac:spMkLst>
            <pc:docMk/>
            <pc:sldMk cId="1147264219" sldId="273"/>
            <ac:spMk id="3" creationId="{4B96D2B2-FCAC-C28C-8FD2-30F50DEBA1A2}"/>
          </ac:spMkLst>
        </pc:spChg>
        <pc:spChg chg="mod">
          <ac:chgData name="Ardenne, Olenka van | Lygature" userId="90e4c35d-45da-4273-94a8-44ce480f1d49" providerId="ADAL" clId="{AA8FE4DE-F544-401B-AA30-ECD8EF390E2C}" dt="2025-11-17T09:14:43.536" v="4671" actId="20577"/>
          <ac:spMkLst>
            <pc:docMk/>
            <pc:sldMk cId="1147264219" sldId="273"/>
            <ac:spMk id="4" creationId="{026CBA38-5228-3D6F-5760-CA5127751A94}"/>
          </ac:spMkLst>
        </pc:spChg>
        <pc:spChg chg="mod">
          <ac:chgData name="Ardenne, Olenka van | Lygature" userId="90e4c35d-45da-4273-94a8-44ce480f1d49" providerId="ADAL" clId="{AA8FE4DE-F544-401B-AA30-ECD8EF390E2C}" dt="2025-11-16T19:46:43.794" v="1317" actId="6549"/>
          <ac:spMkLst>
            <pc:docMk/>
            <pc:sldMk cId="1147264219" sldId="273"/>
            <ac:spMk id="5" creationId="{DF63883B-8647-6E53-DCFA-49D9C64C9A18}"/>
          </ac:spMkLst>
        </pc:spChg>
        <pc:spChg chg="del">
          <ac:chgData name="Ardenne, Olenka van | Lygature" userId="90e4c35d-45da-4273-94a8-44ce480f1d49" providerId="ADAL" clId="{AA8FE4DE-F544-401B-AA30-ECD8EF390E2C}" dt="2025-11-16T09:50:01.596" v="241"/>
          <ac:spMkLst>
            <pc:docMk/>
            <pc:sldMk cId="1147264219" sldId="273"/>
            <ac:spMk id="6" creationId="{5BD901FD-F116-29AE-D1F0-01DEB7B544C9}"/>
          </ac:spMkLst>
        </pc:spChg>
        <pc:spChg chg="add del mod">
          <ac:chgData name="Ardenne, Olenka van | Lygature" userId="90e4c35d-45da-4273-94a8-44ce480f1d49" providerId="ADAL" clId="{AA8FE4DE-F544-401B-AA30-ECD8EF390E2C}" dt="2025-11-16T09:50:09.618" v="242"/>
          <ac:spMkLst>
            <pc:docMk/>
            <pc:sldMk cId="1147264219" sldId="273"/>
            <ac:spMk id="7" creationId="{0DE9E4C2-B70D-1CC8-17A7-FF19CF17F297}"/>
          </ac:spMkLst>
        </pc:spChg>
        <pc:spChg chg="add del mod">
          <ac:chgData name="Ardenne, Olenka van | Lygature" userId="90e4c35d-45da-4273-94a8-44ce480f1d49" providerId="ADAL" clId="{AA8FE4DE-F544-401B-AA30-ECD8EF390E2C}" dt="2025-11-16T09:50:56.983" v="243"/>
          <ac:spMkLst>
            <pc:docMk/>
            <pc:sldMk cId="1147264219" sldId="273"/>
            <ac:spMk id="8" creationId="{0EB0D5B6-09EC-E182-F195-1F0BA44358A6}"/>
          </ac:spMkLst>
        </pc:spChg>
        <pc:picChg chg="add mod">
          <ac:chgData name="Ardenne, Olenka van | Lygature" userId="90e4c35d-45da-4273-94a8-44ce480f1d49" providerId="ADAL" clId="{AA8FE4DE-F544-401B-AA30-ECD8EF390E2C}" dt="2025-11-16T09:50:56.983" v="243"/>
          <ac:picMkLst>
            <pc:docMk/>
            <pc:sldMk cId="1147264219" sldId="273"/>
            <ac:picMk id="1030" creationId="{0FC607F9-EEA5-A5D4-035F-8DD8EE999F1A}"/>
          </ac:picMkLst>
        </pc:picChg>
      </pc:sldChg>
      <pc:sldChg chg="delSp modSp add mod">
        <pc:chgData name="Ardenne, Olenka van | Lygature" userId="90e4c35d-45da-4273-94a8-44ce480f1d49" providerId="ADAL" clId="{AA8FE4DE-F544-401B-AA30-ECD8EF390E2C}" dt="2025-11-17T09:19:36.842" v="4710" actId="6549"/>
        <pc:sldMkLst>
          <pc:docMk/>
          <pc:sldMk cId="82251535" sldId="284"/>
        </pc:sldMkLst>
        <pc:spChg chg="mod">
          <ac:chgData name="Ardenne, Olenka van | Lygature" userId="90e4c35d-45da-4273-94a8-44ce480f1d49" providerId="ADAL" clId="{AA8FE4DE-F544-401B-AA30-ECD8EF390E2C}" dt="2025-11-16T09:56:17.691" v="489" actId="6549"/>
          <ac:spMkLst>
            <pc:docMk/>
            <pc:sldMk cId="82251535" sldId="284"/>
            <ac:spMk id="2" creationId="{2C40A1E9-C396-9740-9FFE-E70B3B4D50DE}"/>
          </ac:spMkLst>
        </pc:spChg>
        <pc:spChg chg="mod">
          <ac:chgData name="Ardenne, Olenka van | Lygature" userId="90e4c35d-45da-4273-94a8-44ce480f1d49" providerId="ADAL" clId="{AA8FE4DE-F544-401B-AA30-ECD8EF390E2C}" dt="2025-11-16T09:53:29.801" v="342"/>
          <ac:spMkLst>
            <pc:docMk/>
            <pc:sldMk cId="82251535" sldId="284"/>
            <ac:spMk id="3" creationId="{E8AF96F7-41E7-A245-971C-C55DA0F18872}"/>
          </ac:spMkLst>
        </pc:spChg>
        <pc:spChg chg="mod">
          <ac:chgData name="Ardenne, Olenka van | Lygature" userId="90e4c35d-45da-4273-94a8-44ce480f1d49" providerId="ADAL" clId="{AA8FE4DE-F544-401B-AA30-ECD8EF390E2C}" dt="2025-11-17T09:16:50.267" v="4687" actId="6549"/>
          <ac:spMkLst>
            <pc:docMk/>
            <pc:sldMk cId="82251535" sldId="284"/>
            <ac:spMk id="61" creationId="{2093A704-44F0-2AD0-1400-AB43CED91C5C}"/>
          </ac:spMkLst>
        </pc:spChg>
        <pc:spChg chg="mod">
          <ac:chgData name="Ardenne, Olenka van | Lygature" userId="90e4c35d-45da-4273-94a8-44ce480f1d49" providerId="ADAL" clId="{AA8FE4DE-F544-401B-AA30-ECD8EF390E2C}" dt="2025-11-17T09:15:58.877" v="4674" actId="207"/>
          <ac:spMkLst>
            <pc:docMk/>
            <pc:sldMk cId="82251535" sldId="284"/>
            <ac:spMk id="65" creationId="{4A14F075-1775-F3B1-D852-CB723C586C43}"/>
          </ac:spMkLst>
        </pc:spChg>
        <pc:spChg chg="mod">
          <ac:chgData name="Ardenne, Olenka van | Lygature" userId="90e4c35d-45da-4273-94a8-44ce480f1d49" providerId="ADAL" clId="{AA8FE4DE-F544-401B-AA30-ECD8EF390E2C}" dt="2025-11-17T09:16:13.710" v="4678" actId="6549"/>
          <ac:spMkLst>
            <pc:docMk/>
            <pc:sldMk cId="82251535" sldId="284"/>
            <ac:spMk id="66" creationId="{2717F6EE-F10F-6617-B15D-07854F961988}"/>
          </ac:spMkLst>
        </pc:spChg>
        <pc:spChg chg="del mod">
          <ac:chgData name="Ardenne, Olenka van | Lygature" userId="90e4c35d-45da-4273-94a8-44ce480f1d49" providerId="ADAL" clId="{AA8FE4DE-F544-401B-AA30-ECD8EF390E2C}" dt="2025-11-17T09:15:47.032" v="4673" actId="478"/>
          <ac:spMkLst>
            <pc:docMk/>
            <pc:sldMk cId="82251535" sldId="284"/>
            <ac:spMk id="70" creationId="{7071E57F-48D5-7609-90D7-FDBAFA321C4B}"/>
          </ac:spMkLst>
        </pc:spChg>
        <pc:spChg chg="mod">
          <ac:chgData name="Ardenne, Olenka van | Lygature" userId="90e4c35d-45da-4273-94a8-44ce480f1d49" providerId="ADAL" clId="{AA8FE4DE-F544-401B-AA30-ECD8EF390E2C}" dt="2025-11-17T09:18:53.381" v="4691" actId="6549"/>
          <ac:spMkLst>
            <pc:docMk/>
            <pc:sldMk cId="82251535" sldId="284"/>
            <ac:spMk id="73" creationId="{B0A161D6-7A09-D895-9B2F-4F985402FA3A}"/>
          </ac:spMkLst>
        </pc:spChg>
        <pc:spChg chg="mod">
          <ac:chgData name="Ardenne, Olenka van | Lygature" userId="90e4c35d-45da-4273-94a8-44ce480f1d49" providerId="ADAL" clId="{AA8FE4DE-F544-401B-AA30-ECD8EF390E2C}" dt="2025-11-16T09:58:37.768" v="597" actId="6549"/>
          <ac:spMkLst>
            <pc:docMk/>
            <pc:sldMk cId="82251535" sldId="284"/>
            <ac:spMk id="81" creationId="{D4630944-30A6-F23F-A63D-CA9555A0FC9E}"/>
          </ac:spMkLst>
        </pc:spChg>
        <pc:spChg chg="mod">
          <ac:chgData name="Ardenne, Olenka van | Lygature" userId="90e4c35d-45da-4273-94a8-44ce480f1d49" providerId="ADAL" clId="{AA8FE4DE-F544-401B-AA30-ECD8EF390E2C}" dt="2025-11-16T09:58:59.593" v="643" actId="6549"/>
          <ac:spMkLst>
            <pc:docMk/>
            <pc:sldMk cId="82251535" sldId="284"/>
            <ac:spMk id="82" creationId="{A1D7452C-C501-A173-BA15-8503D6963BC7}"/>
          </ac:spMkLst>
        </pc:spChg>
        <pc:spChg chg="mod">
          <ac:chgData name="Ardenne, Olenka van | Lygature" userId="90e4c35d-45da-4273-94a8-44ce480f1d49" providerId="ADAL" clId="{AA8FE4DE-F544-401B-AA30-ECD8EF390E2C}" dt="2025-11-16T10:00:45.909" v="787" actId="6549"/>
          <ac:spMkLst>
            <pc:docMk/>
            <pc:sldMk cId="82251535" sldId="284"/>
            <ac:spMk id="83" creationId="{BC9AAA77-E17C-74B6-DCF4-AC2DC0CCDB6C}"/>
          </ac:spMkLst>
        </pc:spChg>
        <pc:spChg chg="mod">
          <ac:chgData name="Ardenne, Olenka van | Lygature" userId="90e4c35d-45da-4273-94a8-44ce480f1d49" providerId="ADAL" clId="{AA8FE4DE-F544-401B-AA30-ECD8EF390E2C}" dt="2025-11-16T10:00:02.064" v="745" actId="6549"/>
          <ac:spMkLst>
            <pc:docMk/>
            <pc:sldMk cId="82251535" sldId="284"/>
            <ac:spMk id="84" creationId="{D6EB3D2C-1F90-7B87-1C32-3302CE84C0ED}"/>
          </ac:spMkLst>
        </pc:spChg>
        <pc:spChg chg="mod">
          <ac:chgData name="Ardenne, Olenka van | Lygature" userId="90e4c35d-45da-4273-94a8-44ce480f1d49" providerId="ADAL" clId="{AA8FE4DE-F544-401B-AA30-ECD8EF390E2C}" dt="2025-11-17T09:16:24.892" v="4680" actId="14100"/>
          <ac:spMkLst>
            <pc:docMk/>
            <pc:sldMk cId="82251535" sldId="284"/>
            <ac:spMk id="86" creationId="{45A89580-D8B0-E37D-3F85-317754E130BF}"/>
          </ac:spMkLst>
        </pc:spChg>
        <pc:spChg chg="mod">
          <ac:chgData name="Ardenne, Olenka van | Lygature" userId="90e4c35d-45da-4273-94a8-44ce480f1d49" providerId="ADAL" clId="{AA8FE4DE-F544-401B-AA30-ECD8EF390E2C}" dt="2025-11-17T09:16:35.611" v="4683" actId="14100"/>
          <ac:spMkLst>
            <pc:docMk/>
            <pc:sldMk cId="82251535" sldId="284"/>
            <ac:spMk id="87" creationId="{6B534187-0283-0D6C-7709-DFC244411198}"/>
          </ac:spMkLst>
        </pc:spChg>
        <pc:spChg chg="mod">
          <ac:chgData name="Ardenne, Olenka van | Lygature" userId="90e4c35d-45da-4273-94a8-44ce480f1d49" providerId="ADAL" clId="{AA8FE4DE-F544-401B-AA30-ECD8EF390E2C}" dt="2025-11-17T09:19:22.518" v="4706" actId="6549"/>
          <ac:spMkLst>
            <pc:docMk/>
            <pc:sldMk cId="82251535" sldId="284"/>
            <ac:spMk id="88" creationId="{7374E93B-8003-523B-4D6A-E16E8F2DCF82}"/>
          </ac:spMkLst>
        </pc:spChg>
        <pc:spChg chg="mod">
          <ac:chgData name="Ardenne, Olenka van | Lygature" userId="90e4c35d-45da-4273-94a8-44ce480f1d49" providerId="ADAL" clId="{AA8FE4DE-F544-401B-AA30-ECD8EF390E2C}" dt="2025-11-16T10:02:53.070" v="991" actId="6549"/>
          <ac:spMkLst>
            <pc:docMk/>
            <pc:sldMk cId="82251535" sldId="284"/>
            <ac:spMk id="89" creationId="{BE3BC35A-7223-EB7F-93D9-2FC3E58E82BC}"/>
          </ac:spMkLst>
        </pc:spChg>
        <pc:spChg chg="mod">
          <ac:chgData name="Ardenne, Olenka van | Lygature" userId="90e4c35d-45da-4273-94a8-44ce480f1d49" providerId="ADAL" clId="{AA8FE4DE-F544-401B-AA30-ECD8EF390E2C}" dt="2025-11-17T09:19:36.842" v="4710" actId="6549"/>
          <ac:spMkLst>
            <pc:docMk/>
            <pc:sldMk cId="82251535" sldId="284"/>
            <ac:spMk id="90" creationId="{3F5B75AA-050D-39C5-3D52-66EF8F5C5E24}"/>
          </ac:spMkLst>
        </pc:spChg>
        <pc:spChg chg="mod">
          <ac:chgData name="Ardenne, Olenka van | Lygature" userId="90e4c35d-45da-4273-94a8-44ce480f1d49" providerId="ADAL" clId="{AA8FE4DE-F544-401B-AA30-ECD8EF390E2C}" dt="2025-11-16T10:04:21.173" v="1185" actId="6549"/>
          <ac:spMkLst>
            <pc:docMk/>
            <pc:sldMk cId="82251535" sldId="284"/>
            <ac:spMk id="91" creationId="{A4289205-6273-44F0-94BA-FFF23B17D9CF}"/>
          </ac:spMkLst>
        </pc:spChg>
      </pc:sldChg>
      <pc:sldChg chg="modSp add mod">
        <pc:chgData name="Ardenne, Olenka van | Lygature" userId="90e4c35d-45da-4273-94a8-44ce480f1d49" providerId="ADAL" clId="{AA8FE4DE-F544-401B-AA30-ECD8EF390E2C}" dt="2025-11-16T19:48:01.492" v="1323" actId="1037"/>
        <pc:sldMkLst>
          <pc:docMk/>
          <pc:sldMk cId="328553577" sldId="285"/>
        </pc:sldMkLst>
        <pc:spChg chg="mod">
          <ac:chgData name="Ardenne, Olenka van | Lygature" userId="90e4c35d-45da-4273-94a8-44ce480f1d49" providerId="ADAL" clId="{AA8FE4DE-F544-401B-AA30-ECD8EF390E2C}" dt="2025-11-16T19:47:14.001" v="1321" actId="6549"/>
          <ac:spMkLst>
            <pc:docMk/>
            <pc:sldMk cId="328553577" sldId="285"/>
            <ac:spMk id="2" creationId="{7D4A1EE4-E759-F769-A709-EDF6504996FB}"/>
          </ac:spMkLst>
        </pc:spChg>
        <pc:spChg chg="mod">
          <ac:chgData name="Ardenne, Olenka van | Lygature" userId="90e4c35d-45da-4273-94a8-44ce480f1d49" providerId="ADAL" clId="{AA8FE4DE-F544-401B-AA30-ECD8EF390E2C}" dt="2025-11-16T10:04:57.494" v="1186"/>
          <ac:spMkLst>
            <pc:docMk/>
            <pc:sldMk cId="328553577" sldId="285"/>
            <ac:spMk id="3" creationId="{22A8427C-9665-2E95-717C-7CA15752D975}"/>
          </ac:spMkLst>
        </pc:spChg>
        <pc:picChg chg="mod">
          <ac:chgData name="Ardenne, Olenka van | Lygature" userId="90e4c35d-45da-4273-94a8-44ce480f1d49" providerId="ADAL" clId="{AA8FE4DE-F544-401B-AA30-ECD8EF390E2C}" dt="2025-11-16T19:48:01.492" v="1323" actId="1037"/>
          <ac:picMkLst>
            <pc:docMk/>
            <pc:sldMk cId="328553577" sldId="285"/>
            <ac:picMk id="1026" creationId="{F53EB84A-7087-FFCA-51A5-03A3D44B6413}"/>
          </ac:picMkLst>
        </pc:picChg>
      </pc:sldChg>
      <pc:sldChg chg="delSp modSp add mod">
        <pc:chgData name="Ardenne, Olenka van | Lygature" userId="90e4c35d-45da-4273-94a8-44ce480f1d49" providerId="ADAL" clId="{AA8FE4DE-F544-401B-AA30-ECD8EF390E2C}" dt="2025-11-17T09:23:52.972" v="4714" actId="6549"/>
        <pc:sldMkLst>
          <pc:docMk/>
          <pc:sldMk cId="4262191664" sldId="286"/>
        </pc:sldMkLst>
        <pc:spChg chg="mod">
          <ac:chgData name="Ardenne, Olenka van | Lygature" userId="90e4c35d-45da-4273-94a8-44ce480f1d49" providerId="ADAL" clId="{AA8FE4DE-F544-401B-AA30-ECD8EF390E2C}" dt="2025-11-16T21:04:17.216" v="1764" actId="6549"/>
          <ac:spMkLst>
            <pc:docMk/>
            <pc:sldMk cId="4262191664" sldId="286"/>
            <ac:spMk id="2" creationId="{B739129A-F243-E3C8-7EB7-4ECAB597EE6F}"/>
          </ac:spMkLst>
        </pc:spChg>
        <pc:spChg chg="mod">
          <ac:chgData name="Ardenne, Olenka van | Lygature" userId="90e4c35d-45da-4273-94a8-44ce480f1d49" providerId="ADAL" clId="{AA8FE4DE-F544-401B-AA30-ECD8EF390E2C}" dt="2025-11-16T21:10:42.396" v="1891" actId="20577"/>
          <ac:spMkLst>
            <pc:docMk/>
            <pc:sldMk cId="4262191664" sldId="286"/>
            <ac:spMk id="9" creationId="{C395A58A-8AB0-703F-4591-9B2B1834FD45}"/>
          </ac:spMkLst>
        </pc:spChg>
        <pc:spChg chg="del mod">
          <ac:chgData name="Ardenne, Olenka van | Lygature" userId="90e4c35d-45da-4273-94a8-44ce480f1d49" providerId="ADAL" clId="{AA8FE4DE-F544-401B-AA30-ECD8EF390E2C}" dt="2025-11-16T21:04:58.207" v="1766" actId="478"/>
          <ac:spMkLst>
            <pc:docMk/>
            <pc:sldMk cId="4262191664" sldId="286"/>
            <ac:spMk id="10" creationId="{9C2EE45D-D34A-E01B-DC18-5F26400D7335}"/>
          </ac:spMkLst>
        </pc:spChg>
        <pc:spChg chg="mod">
          <ac:chgData name="Ardenne, Olenka van | Lygature" userId="90e4c35d-45da-4273-94a8-44ce480f1d49" providerId="ADAL" clId="{AA8FE4DE-F544-401B-AA30-ECD8EF390E2C}" dt="2025-11-17T09:23:52.972" v="4714" actId="6549"/>
          <ac:spMkLst>
            <pc:docMk/>
            <pc:sldMk cId="4262191664" sldId="286"/>
            <ac:spMk id="18" creationId="{1902C31B-175C-DF45-B82A-ACBA0FC0187F}"/>
          </ac:spMkLst>
        </pc:spChg>
        <pc:spChg chg="mod">
          <ac:chgData name="Ardenne, Olenka van | Lygature" userId="90e4c35d-45da-4273-94a8-44ce480f1d49" providerId="ADAL" clId="{AA8FE4DE-F544-401B-AA30-ECD8EF390E2C}" dt="2025-11-16T23:37:18.035" v="4630" actId="6549"/>
          <ac:spMkLst>
            <pc:docMk/>
            <pc:sldMk cId="4262191664" sldId="286"/>
            <ac:spMk id="19" creationId="{AA016CE9-B275-AF0C-EB85-16885C52BEC0}"/>
          </ac:spMkLst>
        </pc:spChg>
        <pc:spChg chg="del mod">
          <ac:chgData name="Ardenne, Olenka van | Lygature" userId="90e4c35d-45da-4273-94a8-44ce480f1d49" providerId="ADAL" clId="{AA8FE4DE-F544-401B-AA30-ECD8EF390E2C}" dt="2025-11-16T23:37:39.459" v="4632" actId="478"/>
          <ac:spMkLst>
            <pc:docMk/>
            <pc:sldMk cId="4262191664" sldId="286"/>
            <ac:spMk id="21" creationId="{6E024795-BB34-8B5A-7C73-56FE81957DB3}"/>
          </ac:spMkLst>
        </pc:spChg>
        <pc:cxnChg chg="del mod">
          <ac:chgData name="Ardenne, Olenka van | Lygature" userId="90e4c35d-45da-4273-94a8-44ce480f1d49" providerId="ADAL" clId="{AA8FE4DE-F544-401B-AA30-ECD8EF390E2C}" dt="2025-11-16T21:30:28.707" v="1991" actId="478"/>
          <ac:cxnSpMkLst>
            <pc:docMk/>
            <pc:sldMk cId="4262191664" sldId="286"/>
            <ac:cxnSpMk id="5" creationId="{AA13F55B-04FD-721A-092E-CE8E47887F81}"/>
          </ac:cxnSpMkLst>
        </pc:cxnChg>
      </pc:sldChg>
      <pc:sldChg chg="addSp delSp modSp add mod modClrScheme chgLayout modNotesTx">
        <pc:chgData name="Ardenne, Olenka van | Lygature" userId="90e4c35d-45da-4273-94a8-44ce480f1d49" providerId="ADAL" clId="{AA8FE4DE-F544-401B-AA30-ECD8EF390E2C}" dt="2025-11-17T09:24:20.016" v="4715" actId="255"/>
        <pc:sldMkLst>
          <pc:docMk/>
          <pc:sldMk cId="2718260382" sldId="287"/>
        </pc:sldMkLst>
        <pc:spChg chg="mod ord">
          <ac:chgData name="Ardenne, Olenka van | Lygature" userId="90e4c35d-45da-4273-94a8-44ce480f1d49" providerId="ADAL" clId="{AA8FE4DE-F544-401B-AA30-ECD8EF390E2C}" dt="2025-11-16T23:37:58.067" v="4633" actId="255"/>
          <ac:spMkLst>
            <pc:docMk/>
            <pc:sldMk cId="2718260382" sldId="287"/>
            <ac:spMk id="2" creationId="{0AE820FC-272C-CD09-A315-A04C24DBA02D}"/>
          </ac:spMkLst>
        </pc:spChg>
        <pc:spChg chg="add del mod ord">
          <ac:chgData name="Ardenne, Olenka van | Lygature" userId="90e4c35d-45da-4273-94a8-44ce480f1d49" providerId="ADAL" clId="{AA8FE4DE-F544-401B-AA30-ECD8EF390E2C}" dt="2025-11-16T21:39:59.166" v="2089"/>
          <ac:spMkLst>
            <pc:docMk/>
            <pc:sldMk cId="2718260382" sldId="287"/>
            <ac:spMk id="3" creationId="{0F5ADF16-E3E4-E33F-3B0E-AF4373D27FCA}"/>
          </ac:spMkLst>
        </pc:spChg>
        <pc:spChg chg="del mod ord">
          <ac:chgData name="Ardenne, Olenka van | Lygature" userId="90e4c35d-45da-4273-94a8-44ce480f1d49" providerId="ADAL" clId="{AA8FE4DE-F544-401B-AA30-ECD8EF390E2C}" dt="2025-11-16T21:38:53.737" v="2088" actId="700"/>
          <ac:spMkLst>
            <pc:docMk/>
            <pc:sldMk cId="2718260382" sldId="287"/>
            <ac:spMk id="4" creationId="{D775E7E6-8281-53CC-B95B-F3E861AAF207}"/>
          </ac:spMkLst>
        </pc:spChg>
        <pc:spChg chg="add mod ord">
          <ac:chgData name="Ardenne, Olenka van | Lygature" userId="90e4c35d-45da-4273-94a8-44ce480f1d49" providerId="ADAL" clId="{AA8FE4DE-F544-401B-AA30-ECD8EF390E2C}" dt="2025-11-17T09:24:20.016" v="4715" actId="255"/>
          <ac:spMkLst>
            <pc:docMk/>
            <pc:sldMk cId="2718260382" sldId="287"/>
            <ac:spMk id="5" creationId="{4C2AA81F-B062-2420-DA83-D36010DE73CB}"/>
          </ac:spMkLst>
        </pc:spChg>
        <pc:spChg chg="add mod">
          <ac:chgData name="Ardenne, Olenka van | Lygature" userId="90e4c35d-45da-4273-94a8-44ce480f1d49" providerId="ADAL" clId="{AA8FE4DE-F544-401B-AA30-ECD8EF390E2C}" dt="2025-11-16T22:31:46.843" v="3244" actId="14100"/>
          <ac:spMkLst>
            <pc:docMk/>
            <pc:sldMk cId="2718260382" sldId="287"/>
            <ac:spMk id="6" creationId="{96DE7207-2F0F-8DB4-A34A-37AB43696150}"/>
          </ac:spMkLst>
        </pc:spChg>
        <pc:spChg chg="add mod">
          <ac:chgData name="Ardenne, Olenka van | Lygature" userId="90e4c35d-45da-4273-94a8-44ce480f1d49" providerId="ADAL" clId="{AA8FE4DE-F544-401B-AA30-ECD8EF390E2C}" dt="2025-11-16T22:31:40.868" v="3242" actId="14100"/>
          <ac:spMkLst>
            <pc:docMk/>
            <pc:sldMk cId="2718260382" sldId="287"/>
            <ac:spMk id="7" creationId="{FB4FF4FF-6658-C9B4-F912-7EC6D4D5A741}"/>
          </ac:spMkLst>
        </pc:spChg>
        <pc:picChg chg="add mod">
          <ac:chgData name="Ardenne, Olenka van | Lygature" userId="90e4c35d-45da-4273-94a8-44ce480f1d49" providerId="ADAL" clId="{AA8FE4DE-F544-401B-AA30-ECD8EF390E2C}" dt="2025-11-16T21:40:41.810" v="2124" actId="14100"/>
          <ac:picMkLst>
            <pc:docMk/>
            <pc:sldMk cId="2718260382" sldId="287"/>
            <ac:picMk id="2050" creationId="{C4253B6F-32B9-0662-7C1C-AE7448683D3F}"/>
          </ac:picMkLst>
        </pc:picChg>
        <pc:picChg chg="add mod">
          <ac:chgData name="Ardenne, Olenka van | Lygature" userId="90e4c35d-45da-4273-94a8-44ce480f1d49" providerId="ADAL" clId="{AA8FE4DE-F544-401B-AA30-ECD8EF390E2C}" dt="2025-11-16T21:41:54.438" v="2130" actId="14100"/>
          <ac:picMkLst>
            <pc:docMk/>
            <pc:sldMk cId="2718260382" sldId="287"/>
            <ac:picMk id="2052" creationId="{2BA5076B-DF83-8185-3439-336F01BFC766}"/>
          </ac:picMkLst>
        </pc:picChg>
      </pc:sldChg>
      <pc:sldChg chg="addSp delSp modSp add mod ord">
        <pc:chgData name="Ardenne, Olenka van | Lygature" userId="90e4c35d-45da-4273-94a8-44ce480f1d49" providerId="ADAL" clId="{AA8FE4DE-F544-401B-AA30-ECD8EF390E2C}" dt="2025-11-17T09:23:09.623" v="4712" actId="6549"/>
        <pc:sldMkLst>
          <pc:docMk/>
          <pc:sldMk cId="1303948027" sldId="288"/>
        </pc:sldMkLst>
        <pc:spChg chg="mod">
          <ac:chgData name="Ardenne, Olenka van | Lygature" userId="90e4c35d-45da-4273-94a8-44ce480f1d49" providerId="ADAL" clId="{AA8FE4DE-F544-401B-AA30-ECD8EF390E2C}" dt="2025-11-16T22:59:29.128" v="3890" actId="6549"/>
          <ac:spMkLst>
            <pc:docMk/>
            <pc:sldMk cId="1303948027" sldId="288"/>
            <ac:spMk id="2" creationId="{F31225BC-BEC3-6B30-144A-A38FD4E772C0}"/>
          </ac:spMkLst>
        </pc:spChg>
        <pc:spChg chg="add mod">
          <ac:chgData name="Ardenne, Olenka van | Lygature" userId="90e4c35d-45da-4273-94a8-44ce480f1d49" providerId="ADAL" clId="{AA8FE4DE-F544-401B-AA30-ECD8EF390E2C}" dt="2025-11-17T09:23:09.623" v="4712" actId="6549"/>
          <ac:spMkLst>
            <pc:docMk/>
            <pc:sldMk cId="1303948027" sldId="288"/>
            <ac:spMk id="4" creationId="{0F9B6A78-9A48-4C8C-B547-DF0553A269D0}"/>
          </ac:spMkLst>
        </pc:spChg>
        <pc:spChg chg="mod">
          <ac:chgData name="Ardenne, Olenka van | Lygature" userId="90e4c35d-45da-4273-94a8-44ce480f1d49" providerId="ADAL" clId="{AA8FE4DE-F544-401B-AA30-ECD8EF390E2C}" dt="2025-11-16T21:48:42.530" v="2350" actId="113"/>
          <ac:spMkLst>
            <pc:docMk/>
            <pc:sldMk cId="1303948027" sldId="288"/>
            <ac:spMk id="7" creationId="{759E70C4-2F4C-FEE5-235E-B124D98BC9C3}"/>
          </ac:spMkLst>
        </pc:spChg>
        <pc:spChg chg="mod">
          <ac:chgData name="Ardenne, Olenka van | Lygature" userId="90e4c35d-45da-4273-94a8-44ce480f1d49" providerId="ADAL" clId="{AA8FE4DE-F544-401B-AA30-ECD8EF390E2C}" dt="2025-11-16T21:54:54.824" v="2543" actId="6549"/>
          <ac:spMkLst>
            <pc:docMk/>
            <pc:sldMk cId="1303948027" sldId="288"/>
            <ac:spMk id="8" creationId="{E1E48C55-7BC7-71C2-187B-B9FF7C031745}"/>
          </ac:spMkLst>
        </pc:spChg>
        <pc:spChg chg="del mod">
          <ac:chgData name="Ardenne, Olenka van | Lygature" userId="90e4c35d-45da-4273-94a8-44ce480f1d49" providerId="ADAL" clId="{AA8FE4DE-F544-401B-AA30-ECD8EF390E2C}" dt="2025-11-16T21:52:50.119" v="2498" actId="478"/>
          <ac:spMkLst>
            <pc:docMk/>
            <pc:sldMk cId="1303948027" sldId="288"/>
            <ac:spMk id="9" creationId="{1165C5F6-4021-2C6A-B170-C92C220E78FA}"/>
          </ac:spMkLst>
        </pc:spChg>
        <pc:spChg chg="add mod">
          <ac:chgData name="Ardenne, Olenka van | Lygature" userId="90e4c35d-45da-4273-94a8-44ce480f1d49" providerId="ADAL" clId="{AA8FE4DE-F544-401B-AA30-ECD8EF390E2C}" dt="2025-11-16T22:59:36.769" v="3891" actId="1076"/>
          <ac:spMkLst>
            <pc:docMk/>
            <pc:sldMk cId="1303948027" sldId="288"/>
            <ac:spMk id="16" creationId="{FCD24A9B-2C26-4800-E8FC-51F55AE0BC3D}"/>
          </ac:spMkLst>
        </pc:spChg>
        <pc:spChg chg="mod">
          <ac:chgData name="Ardenne, Olenka van | Lygature" userId="90e4c35d-45da-4273-94a8-44ce480f1d49" providerId="ADAL" clId="{AA8FE4DE-F544-401B-AA30-ECD8EF390E2C}" dt="2025-11-16T21:54:02.785" v="2512" actId="6549"/>
          <ac:spMkLst>
            <pc:docMk/>
            <pc:sldMk cId="1303948027" sldId="288"/>
            <ac:spMk id="18" creationId="{DAB6E11A-379A-02C2-A448-5BB34F0E571B}"/>
          </ac:spMkLst>
        </pc:spChg>
        <pc:spChg chg="del mod">
          <ac:chgData name="Ardenne, Olenka van | Lygature" userId="90e4c35d-45da-4273-94a8-44ce480f1d49" providerId="ADAL" clId="{AA8FE4DE-F544-401B-AA30-ECD8EF390E2C}" dt="2025-11-16T21:52:58.452" v="2500" actId="478"/>
          <ac:spMkLst>
            <pc:docMk/>
            <pc:sldMk cId="1303948027" sldId="288"/>
            <ac:spMk id="19" creationId="{F691E934-29BB-6689-D99F-440A78E0F1E1}"/>
          </ac:spMkLst>
        </pc:spChg>
        <pc:spChg chg="del mod">
          <ac:chgData name="Ardenne, Olenka van | Lygature" userId="90e4c35d-45da-4273-94a8-44ce480f1d49" providerId="ADAL" clId="{AA8FE4DE-F544-401B-AA30-ECD8EF390E2C}" dt="2025-11-16T21:53:57.898" v="2511" actId="478"/>
          <ac:spMkLst>
            <pc:docMk/>
            <pc:sldMk cId="1303948027" sldId="288"/>
            <ac:spMk id="20" creationId="{6D2546D5-B7DD-BD74-42D3-98694404A468}"/>
          </ac:spMkLst>
        </pc:spChg>
        <pc:spChg chg="del mod">
          <ac:chgData name="Ardenne, Olenka van | Lygature" userId="90e4c35d-45da-4273-94a8-44ce480f1d49" providerId="ADAL" clId="{AA8FE4DE-F544-401B-AA30-ECD8EF390E2C}" dt="2025-11-16T21:53:14.769" v="2503" actId="478"/>
          <ac:spMkLst>
            <pc:docMk/>
            <pc:sldMk cId="1303948027" sldId="288"/>
            <ac:spMk id="21" creationId="{0FF7BEBA-F739-7928-2D9C-FDDB74A64766}"/>
          </ac:spMkLst>
        </pc:spChg>
        <pc:spChg chg="add mod">
          <ac:chgData name="Ardenne, Olenka van | Lygature" userId="90e4c35d-45da-4273-94a8-44ce480f1d49" providerId="ADAL" clId="{AA8FE4DE-F544-401B-AA30-ECD8EF390E2C}" dt="2025-11-16T22:07:24.548" v="2660" actId="207"/>
          <ac:spMkLst>
            <pc:docMk/>
            <pc:sldMk cId="1303948027" sldId="288"/>
            <ac:spMk id="27" creationId="{CF55B396-307C-950A-6C07-A64D53D2E7E8}"/>
          </ac:spMkLst>
        </pc:spChg>
        <pc:spChg chg="add mod">
          <ac:chgData name="Ardenne, Olenka van | Lygature" userId="90e4c35d-45da-4273-94a8-44ce480f1d49" providerId="ADAL" clId="{AA8FE4DE-F544-401B-AA30-ECD8EF390E2C}" dt="2025-11-16T23:01:37.428" v="3971" actId="255"/>
          <ac:spMkLst>
            <pc:docMk/>
            <pc:sldMk cId="1303948027" sldId="288"/>
            <ac:spMk id="28" creationId="{31FCFC6E-ECCF-D890-0EB7-58C1F6396404}"/>
          </ac:spMkLst>
        </pc:spChg>
        <pc:cxnChg chg="add del mod">
          <ac:chgData name="Ardenne, Olenka van | Lygature" userId="90e4c35d-45da-4273-94a8-44ce480f1d49" providerId="ADAL" clId="{AA8FE4DE-F544-401B-AA30-ECD8EF390E2C}" dt="2025-11-16T21:55:52.238" v="2548" actId="478"/>
          <ac:cxnSpMkLst>
            <pc:docMk/>
            <pc:sldMk cId="1303948027" sldId="288"/>
            <ac:cxnSpMk id="10" creationId="{8D3F61D1-F3F2-EB0C-7B69-A51851FC52A2}"/>
          </ac:cxnSpMkLst>
        </pc:cxnChg>
        <pc:cxnChg chg="del">
          <ac:chgData name="Ardenne, Olenka van | Lygature" userId="90e4c35d-45da-4273-94a8-44ce480f1d49" providerId="ADAL" clId="{AA8FE4DE-F544-401B-AA30-ECD8EF390E2C}" dt="2025-11-16T21:57:20.226" v="2554" actId="478"/>
          <ac:cxnSpMkLst>
            <pc:docMk/>
            <pc:sldMk cId="1303948027" sldId="288"/>
            <ac:cxnSpMk id="11" creationId="{A58ED824-9737-CBC7-350F-B9BB6A1E680D}"/>
          </ac:cxnSpMkLst>
        </pc:cxnChg>
        <pc:cxnChg chg="del">
          <ac:chgData name="Ardenne, Olenka van | Lygature" userId="90e4c35d-45da-4273-94a8-44ce480f1d49" providerId="ADAL" clId="{AA8FE4DE-F544-401B-AA30-ECD8EF390E2C}" dt="2025-11-16T21:53:35.563" v="2507" actId="478"/>
          <ac:cxnSpMkLst>
            <pc:docMk/>
            <pc:sldMk cId="1303948027" sldId="288"/>
            <ac:cxnSpMk id="13" creationId="{B99085F6-04B8-C205-4BA5-D041A90DF3CE}"/>
          </ac:cxnSpMkLst>
        </pc:cxnChg>
        <pc:cxnChg chg="del">
          <ac:chgData name="Ardenne, Olenka van | Lygature" userId="90e4c35d-45da-4273-94a8-44ce480f1d49" providerId="ADAL" clId="{AA8FE4DE-F544-401B-AA30-ECD8EF390E2C}" dt="2025-11-16T21:53:39.503" v="2508" actId="478"/>
          <ac:cxnSpMkLst>
            <pc:docMk/>
            <pc:sldMk cId="1303948027" sldId="288"/>
            <ac:cxnSpMk id="15" creationId="{676BD555-6F9F-D64D-A060-930635D7269B}"/>
          </ac:cxnSpMkLst>
        </pc:cxnChg>
        <pc:cxnChg chg="del">
          <ac:chgData name="Ardenne, Olenka van | Lygature" userId="90e4c35d-45da-4273-94a8-44ce480f1d49" providerId="ADAL" clId="{AA8FE4DE-F544-401B-AA30-ECD8EF390E2C}" dt="2025-11-16T21:55:03.031" v="2544" actId="478"/>
          <ac:cxnSpMkLst>
            <pc:docMk/>
            <pc:sldMk cId="1303948027" sldId="288"/>
            <ac:cxnSpMk id="17" creationId="{FDE24AFE-55D2-0430-24B4-A59F653D0DC7}"/>
          </ac:cxnSpMkLst>
        </pc:cxnChg>
        <pc:cxnChg chg="add mod">
          <ac:chgData name="Ardenne, Olenka van | Lygature" userId="90e4c35d-45da-4273-94a8-44ce480f1d49" providerId="ADAL" clId="{AA8FE4DE-F544-401B-AA30-ECD8EF390E2C}" dt="2025-11-16T22:01:23.098" v="2615" actId="14100"/>
          <ac:cxnSpMkLst>
            <pc:docMk/>
            <pc:sldMk cId="1303948027" sldId="288"/>
            <ac:cxnSpMk id="23" creationId="{53A5EA79-77FA-A777-98E4-1AE5C368848D}"/>
          </ac:cxnSpMkLst>
        </pc:cxnChg>
      </pc:sldChg>
      <pc:sldChg chg="delSp modSp add mod">
        <pc:chgData name="Ardenne, Olenka van | Lygature" userId="90e4c35d-45da-4273-94a8-44ce480f1d49" providerId="ADAL" clId="{AA8FE4DE-F544-401B-AA30-ECD8EF390E2C}" dt="2025-11-17T09:26:27.701" v="4822" actId="6549"/>
        <pc:sldMkLst>
          <pc:docMk/>
          <pc:sldMk cId="1253800415" sldId="289"/>
        </pc:sldMkLst>
        <pc:spChg chg="mod">
          <ac:chgData name="Ardenne, Olenka van | Lygature" userId="90e4c35d-45da-4273-94a8-44ce480f1d49" providerId="ADAL" clId="{AA8FE4DE-F544-401B-AA30-ECD8EF390E2C}" dt="2025-11-16T23:38:12.248" v="4634" actId="255"/>
          <ac:spMkLst>
            <pc:docMk/>
            <pc:sldMk cId="1253800415" sldId="289"/>
            <ac:spMk id="2" creationId="{69E9B04E-FA9B-959A-4868-B297454FA79B}"/>
          </ac:spMkLst>
        </pc:spChg>
        <pc:spChg chg="mod">
          <ac:chgData name="Ardenne, Olenka van | Lygature" userId="90e4c35d-45da-4273-94a8-44ce480f1d49" providerId="ADAL" clId="{AA8FE4DE-F544-401B-AA30-ECD8EF390E2C}" dt="2025-11-17T09:26:27.701" v="4822" actId="6549"/>
          <ac:spMkLst>
            <pc:docMk/>
            <pc:sldMk cId="1253800415" sldId="289"/>
            <ac:spMk id="5" creationId="{6A472F7A-DA03-37C8-82C9-3924EE06CF5D}"/>
          </ac:spMkLst>
        </pc:spChg>
        <pc:spChg chg="del">
          <ac:chgData name="Ardenne, Olenka van | Lygature" userId="90e4c35d-45da-4273-94a8-44ce480f1d49" providerId="ADAL" clId="{AA8FE4DE-F544-401B-AA30-ECD8EF390E2C}" dt="2025-11-16T22:29:26.262" v="3090" actId="478"/>
          <ac:spMkLst>
            <pc:docMk/>
            <pc:sldMk cId="1253800415" sldId="289"/>
            <ac:spMk id="6" creationId="{7F002D68-F095-6710-9678-08AB942CEF85}"/>
          </ac:spMkLst>
        </pc:spChg>
        <pc:spChg chg="del mod">
          <ac:chgData name="Ardenne, Olenka van | Lygature" userId="90e4c35d-45da-4273-94a8-44ce480f1d49" providerId="ADAL" clId="{AA8FE4DE-F544-401B-AA30-ECD8EF390E2C}" dt="2025-11-16T22:29:22.443" v="3089" actId="478"/>
          <ac:spMkLst>
            <pc:docMk/>
            <pc:sldMk cId="1253800415" sldId="289"/>
            <ac:spMk id="7" creationId="{7EEB0E28-7488-2BB3-3DB8-0212D07D8EE8}"/>
          </ac:spMkLst>
        </pc:spChg>
        <pc:spChg chg="mod">
          <ac:chgData name="Ardenne, Olenka van | Lygature" userId="90e4c35d-45da-4273-94a8-44ce480f1d49" providerId="ADAL" clId="{AA8FE4DE-F544-401B-AA30-ECD8EF390E2C}" dt="2025-11-16T23:18:58.359" v="4611" actId="20577"/>
          <ac:spMkLst>
            <pc:docMk/>
            <pc:sldMk cId="1253800415" sldId="289"/>
            <ac:spMk id="8" creationId="{340B8A61-6533-10E2-AE72-4176243DDD4C}"/>
          </ac:spMkLst>
        </pc:spChg>
      </pc:sldChg>
      <pc:sldChg chg="add del">
        <pc:chgData name="Ardenne, Olenka van | Lygature" userId="90e4c35d-45da-4273-94a8-44ce480f1d49" providerId="ADAL" clId="{AA8FE4DE-F544-401B-AA30-ECD8EF390E2C}" dt="2025-11-16T23:09:57.001" v="4235" actId="47"/>
        <pc:sldMkLst>
          <pc:docMk/>
          <pc:sldMk cId="673950423" sldId="290"/>
        </pc:sldMkLst>
      </pc:sldChg>
      <pc:sldChg chg="addSp delSp modSp new mod modClrScheme chgLayout">
        <pc:chgData name="Ardenne, Olenka van | Lygature" userId="90e4c35d-45da-4273-94a8-44ce480f1d49" providerId="ADAL" clId="{AA8FE4DE-F544-401B-AA30-ECD8EF390E2C}" dt="2025-11-17T09:27:15.775" v="4832" actId="113"/>
        <pc:sldMkLst>
          <pc:docMk/>
          <pc:sldMk cId="3609106581" sldId="291"/>
        </pc:sldMkLst>
        <pc:spChg chg="mod ord">
          <ac:chgData name="Ardenne, Olenka van | Lygature" userId="90e4c35d-45da-4273-94a8-44ce480f1d49" providerId="ADAL" clId="{AA8FE4DE-F544-401B-AA30-ECD8EF390E2C}" dt="2025-11-16T22:54:51.779" v="3753" actId="26606"/>
          <ac:spMkLst>
            <pc:docMk/>
            <pc:sldMk cId="3609106581" sldId="291"/>
            <ac:spMk id="2" creationId="{F5B9D0B3-85E2-D72C-BC67-4B6AB2D22271}"/>
          </ac:spMkLst>
        </pc:spChg>
        <pc:spChg chg="del mod ord">
          <ac:chgData name="Ardenne, Olenka van | Lygature" userId="90e4c35d-45da-4273-94a8-44ce480f1d49" providerId="ADAL" clId="{AA8FE4DE-F544-401B-AA30-ECD8EF390E2C}" dt="2025-11-16T22:40:38.569" v="3427" actId="478"/>
          <ac:spMkLst>
            <pc:docMk/>
            <pc:sldMk cId="3609106581" sldId="291"/>
            <ac:spMk id="3" creationId="{F28CA646-6BA3-9A9F-A8EB-059C40DFA673}"/>
          </ac:spMkLst>
        </pc:spChg>
        <pc:spChg chg="mod ord">
          <ac:chgData name="Ardenne, Olenka van | Lygature" userId="90e4c35d-45da-4273-94a8-44ce480f1d49" providerId="ADAL" clId="{AA8FE4DE-F544-401B-AA30-ECD8EF390E2C}" dt="2025-11-17T09:27:15.775" v="4832" actId="113"/>
          <ac:spMkLst>
            <pc:docMk/>
            <pc:sldMk cId="3609106581" sldId="291"/>
            <ac:spMk id="4" creationId="{1C55AEC6-941E-38A8-8482-6D941766BAEA}"/>
          </ac:spMkLst>
        </pc:spChg>
        <pc:spChg chg="add del mod ord">
          <ac:chgData name="Ardenne, Olenka van | Lygature" userId="90e4c35d-45da-4273-94a8-44ce480f1d49" providerId="ADAL" clId="{AA8FE4DE-F544-401B-AA30-ECD8EF390E2C}" dt="2025-11-16T22:49:56.596" v="3677" actId="700"/>
          <ac:spMkLst>
            <pc:docMk/>
            <pc:sldMk cId="3609106581" sldId="291"/>
            <ac:spMk id="5" creationId="{12EB35ED-D092-55D1-8AE5-72C7AAD76DD1}"/>
          </ac:spMkLst>
        </pc:spChg>
        <pc:spChg chg="add del mod ord">
          <ac:chgData name="Ardenne, Olenka van | Lygature" userId="90e4c35d-45da-4273-94a8-44ce480f1d49" providerId="ADAL" clId="{AA8FE4DE-F544-401B-AA30-ECD8EF390E2C}" dt="2025-11-16T22:49:56.596" v="3677" actId="700"/>
          <ac:spMkLst>
            <pc:docMk/>
            <pc:sldMk cId="3609106581" sldId="291"/>
            <ac:spMk id="6" creationId="{FA2CAA8B-2EB2-D667-C8EA-472F094B2975}"/>
          </ac:spMkLst>
        </pc:spChg>
        <pc:spChg chg="add del mod ord">
          <ac:chgData name="Ardenne, Olenka van | Lygature" userId="90e4c35d-45da-4273-94a8-44ce480f1d49" providerId="ADAL" clId="{AA8FE4DE-F544-401B-AA30-ECD8EF390E2C}" dt="2025-11-16T22:49:56.596" v="3677" actId="700"/>
          <ac:spMkLst>
            <pc:docMk/>
            <pc:sldMk cId="3609106581" sldId="291"/>
            <ac:spMk id="7" creationId="{71B0FEFE-48B9-A783-5BAD-C4D44803F9CE}"/>
          </ac:spMkLst>
        </pc:spChg>
        <pc:spChg chg="add del mod">
          <ac:chgData name="Ardenne, Olenka van | Lygature" userId="90e4c35d-45da-4273-94a8-44ce480f1d49" providerId="ADAL" clId="{AA8FE4DE-F544-401B-AA30-ECD8EF390E2C}" dt="2025-11-16T22:54:51.779" v="3753" actId="26606"/>
          <ac:spMkLst>
            <pc:docMk/>
            <pc:sldMk cId="3609106581" sldId="291"/>
            <ac:spMk id="9" creationId="{64D43D2D-8E5D-58AA-6DD2-8DB96328B4F0}"/>
          </ac:spMkLst>
        </pc:spChg>
      </pc:sldChg>
      <pc:sldChg chg="addSp delSp modSp new mod modClrScheme chgLayout">
        <pc:chgData name="Ardenne, Olenka van | Lygature" userId="90e4c35d-45da-4273-94a8-44ce480f1d49" providerId="ADAL" clId="{AA8FE4DE-F544-401B-AA30-ECD8EF390E2C}" dt="2025-11-16T23:38:51.996" v="4636" actId="6549"/>
        <pc:sldMkLst>
          <pc:docMk/>
          <pc:sldMk cId="1779030003" sldId="292"/>
        </pc:sldMkLst>
        <pc:spChg chg="del mod ord">
          <ac:chgData name="Ardenne, Olenka van | Lygature" userId="90e4c35d-45da-4273-94a8-44ce480f1d49" providerId="ADAL" clId="{AA8FE4DE-F544-401B-AA30-ECD8EF390E2C}" dt="2025-11-16T23:02:27.868" v="3973" actId="700"/>
          <ac:spMkLst>
            <pc:docMk/>
            <pc:sldMk cId="1779030003" sldId="292"/>
            <ac:spMk id="2" creationId="{2A90631C-18C0-5C91-F993-72B272F81A47}"/>
          </ac:spMkLst>
        </pc:spChg>
        <pc:spChg chg="add mod ord">
          <ac:chgData name="Ardenne, Olenka van | Lygature" userId="90e4c35d-45da-4273-94a8-44ce480f1d49" providerId="ADAL" clId="{AA8FE4DE-F544-401B-AA30-ECD8EF390E2C}" dt="2025-11-16T23:10:33.211" v="4238" actId="26606"/>
          <ac:spMkLst>
            <pc:docMk/>
            <pc:sldMk cId="1779030003" sldId="292"/>
            <ac:spMk id="3" creationId="{94322EC4-CD0E-4247-25B1-19A6DE211BEA}"/>
          </ac:spMkLst>
        </pc:spChg>
        <pc:spChg chg="add del mod ord">
          <ac:chgData name="Ardenne, Olenka van | Lygature" userId="90e4c35d-45da-4273-94a8-44ce480f1d49" providerId="ADAL" clId="{AA8FE4DE-F544-401B-AA30-ECD8EF390E2C}" dt="2025-11-16T23:05:27.394" v="4072" actId="26606"/>
          <ac:spMkLst>
            <pc:docMk/>
            <pc:sldMk cId="1779030003" sldId="292"/>
            <ac:spMk id="4" creationId="{231BAFC5-CF66-39FC-542E-8EF29CD2D491}"/>
          </ac:spMkLst>
        </pc:spChg>
        <pc:spChg chg="add del mod ord">
          <ac:chgData name="Ardenne, Olenka van | Lygature" userId="90e4c35d-45da-4273-94a8-44ce480f1d49" providerId="ADAL" clId="{AA8FE4DE-F544-401B-AA30-ECD8EF390E2C}" dt="2025-11-16T23:05:27.394" v="4072" actId="26606"/>
          <ac:spMkLst>
            <pc:docMk/>
            <pc:sldMk cId="1779030003" sldId="292"/>
            <ac:spMk id="5" creationId="{7F6D93E1-0A43-33C8-07D4-3FEC6425E364}"/>
          </ac:spMkLst>
        </pc:spChg>
        <pc:spChg chg="add del mod ord">
          <ac:chgData name="Ardenne, Olenka van | Lygature" userId="90e4c35d-45da-4273-94a8-44ce480f1d49" providerId="ADAL" clId="{AA8FE4DE-F544-401B-AA30-ECD8EF390E2C}" dt="2025-11-16T23:05:27.394" v="4072" actId="26606"/>
          <ac:spMkLst>
            <pc:docMk/>
            <pc:sldMk cId="1779030003" sldId="292"/>
            <ac:spMk id="6" creationId="{886FD829-FD26-96F3-CCDE-24450EE0F83E}"/>
          </ac:spMkLst>
        </pc:spChg>
        <pc:spChg chg="add del mod ord">
          <ac:chgData name="Ardenne, Olenka van | Lygature" userId="90e4c35d-45da-4273-94a8-44ce480f1d49" providerId="ADAL" clId="{AA8FE4DE-F544-401B-AA30-ECD8EF390E2C}" dt="2025-11-16T23:05:27.394" v="4072" actId="26606"/>
          <ac:spMkLst>
            <pc:docMk/>
            <pc:sldMk cId="1779030003" sldId="292"/>
            <ac:spMk id="7" creationId="{8E8DAA53-BC51-D91B-DA9F-3CFA276C3023}"/>
          </ac:spMkLst>
        </pc:spChg>
        <pc:spChg chg="add mod">
          <ac:chgData name="Ardenne, Olenka van | Lygature" userId="90e4c35d-45da-4273-94a8-44ce480f1d49" providerId="ADAL" clId="{AA8FE4DE-F544-401B-AA30-ECD8EF390E2C}" dt="2025-11-16T23:38:51.996" v="4636" actId="6549"/>
          <ac:spMkLst>
            <pc:docMk/>
            <pc:sldMk cId="1779030003" sldId="292"/>
            <ac:spMk id="13" creationId="{14EE367F-0703-59F3-6E04-0D5555045C38}"/>
          </ac:spMkLst>
        </pc:spChg>
        <pc:graphicFrameChg chg="add mod modGraphic">
          <ac:chgData name="Ardenne, Olenka van | Lygature" userId="90e4c35d-45da-4273-94a8-44ce480f1d49" providerId="ADAL" clId="{AA8FE4DE-F544-401B-AA30-ECD8EF390E2C}" dt="2025-11-16T23:10:33.211" v="4238" actId="26606"/>
          <ac:graphicFrameMkLst>
            <pc:docMk/>
            <pc:sldMk cId="1779030003" sldId="292"/>
            <ac:graphicFrameMk id="9" creationId="{2FEBAE58-FB3C-6627-7A35-B4DB9BBF7613}"/>
          </ac:graphicFrameMkLst>
        </pc:graphicFrameChg>
      </pc:sldChg>
      <pc:sldChg chg="addSp delSp modSp new mod modClrScheme chgLayout">
        <pc:chgData name="Ardenne, Olenka van | Lygature" userId="90e4c35d-45da-4273-94a8-44ce480f1d49" providerId="ADAL" clId="{AA8FE4DE-F544-401B-AA30-ECD8EF390E2C}" dt="2025-11-16T23:39:24.596" v="4637" actId="114"/>
        <pc:sldMkLst>
          <pc:docMk/>
          <pc:sldMk cId="2579270224" sldId="293"/>
        </pc:sldMkLst>
        <pc:spChg chg="mod ord">
          <ac:chgData name="Ardenne, Olenka van | Lygature" userId="90e4c35d-45da-4273-94a8-44ce480f1d49" providerId="ADAL" clId="{AA8FE4DE-F544-401B-AA30-ECD8EF390E2C}" dt="2025-11-16T23:12:47.949" v="4274" actId="700"/>
          <ac:spMkLst>
            <pc:docMk/>
            <pc:sldMk cId="2579270224" sldId="293"/>
            <ac:spMk id="2" creationId="{A92228AC-A666-D1C1-85C9-5CF205019485}"/>
          </ac:spMkLst>
        </pc:spChg>
        <pc:spChg chg="add mod ord">
          <ac:chgData name="Ardenne, Olenka van | Lygature" userId="90e4c35d-45da-4273-94a8-44ce480f1d49" providerId="ADAL" clId="{AA8FE4DE-F544-401B-AA30-ECD8EF390E2C}" dt="2025-11-16T23:12:56.133" v="4285" actId="20577"/>
          <ac:spMkLst>
            <pc:docMk/>
            <pc:sldMk cId="2579270224" sldId="293"/>
            <ac:spMk id="3" creationId="{E6467FE0-A532-262E-E56F-39DD57D7304E}"/>
          </ac:spMkLst>
        </pc:spChg>
        <pc:spChg chg="add mod ord">
          <ac:chgData name="Ardenne, Olenka van | Lygature" userId="90e4c35d-45da-4273-94a8-44ce480f1d49" providerId="ADAL" clId="{AA8FE4DE-F544-401B-AA30-ECD8EF390E2C}" dt="2025-11-16T23:39:24.596" v="4637" actId="114"/>
          <ac:spMkLst>
            <pc:docMk/>
            <pc:sldMk cId="2579270224" sldId="293"/>
            <ac:spMk id="4" creationId="{FDA81F5F-7123-8A8A-5765-1042CCCB2034}"/>
          </ac:spMkLst>
        </pc:spChg>
        <pc:spChg chg="add mod ord">
          <ac:chgData name="Ardenne, Olenka van | Lygature" userId="90e4c35d-45da-4273-94a8-44ce480f1d49" providerId="ADAL" clId="{AA8FE4DE-F544-401B-AA30-ECD8EF390E2C}" dt="2025-11-16T23:13:03.813" v="4294" actId="20577"/>
          <ac:spMkLst>
            <pc:docMk/>
            <pc:sldMk cId="2579270224" sldId="293"/>
            <ac:spMk id="5" creationId="{D852DFB2-073A-0A0F-35FD-97601796195D}"/>
          </ac:spMkLst>
        </pc:spChg>
        <pc:spChg chg="add del mod ord">
          <ac:chgData name="Ardenne, Olenka van | Lygature" userId="90e4c35d-45da-4273-94a8-44ce480f1d49" providerId="ADAL" clId="{AA8FE4DE-F544-401B-AA30-ECD8EF390E2C}" dt="2025-11-16T23:18:36.931" v="4610"/>
          <ac:spMkLst>
            <pc:docMk/>
            <pc:sldMk cId="2579270224" sldId="293"/>
            <ac:spMk id="6" creationId="{604A0DB0-D4F1-3F9D-88AC-091D48298BBA}"/>
          </ac:spMkLst>
        </pc:spChg>
        <pc:spChg chg="add mod">
          <ac:chgData name="Ardenne, Olenka van | Lygature" userId="90e4c35d-45da-4273-94a8-44ce480f1d49" providerId="ADAL" clId="{AA8FE4DE-F544-401B-AA30-ECD8EF390E2C}" dt="2025-11-16T23:18:36.931" v="4610"/>
          <ac:spMkLst>
            <pc:docMk/>
            <pc:sldMk cId="2579270224" sldId="293"/>
            <ac:spMk id="7" creationId="{875856F7-F85B-573A-ACA6-89CEAACA67A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75346F-B06D-4B75-A66F-8F825A437790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E391ED-6C85-4901-8F67-27C74C683564}">
      <dgm:prSet/>
      <dgm:spPr/>
      <dgm:t>
        <a:bodyPr/>
        <a:lstStyle/>
        <a:p>
          <a:r>
            <a:rPr lang="en-US" b="1"/>
            <a:t>Patent</a:t>
          </a:r>
          <a:br>
            <a:rPr lang="en-US" b="1"/>
          </a:br>
          <a:br>
            <a:rPr lang="en-US" b="1"/>
          </a:br>
          <a:endParaRPr lang="en-US"/>
        </a:p>
      </dgm:t>
    </dgm:pt>
    <dgm:pt modelId="{0DA269D9-2B77-4426-A3F0-A2A23C751070}" type="parTrans" cxnId="{3C25F52B-B246-40B5-9178-338C77F30E38}">
      <dgm:prSet/>
      <dgm:spPr/>
      <dgm:t>
        <a:bodyPr/>
        <a:lstStyle/>
        <a:p>
          <a:endParaRPr lang="en-US"/>
        </a:p>
      </dgm:t>
    </dgm:pt>
    <dgm:pt modelId="{76480A8D-624F-4AD5-9ED9-E387A5D236DF}" type="sibTrans" cxnId="{3C25F52B-B246-40B5-9178-338C77F30E38}">
      <dgm:prSet/>
      <dgm:spPr/>
      <dgm:t>
        <a:bodyPr/>
        <a:lstStyle/>
        <a:p>
          <a:endParaRPr lang="en-US"/>
        </a:p>
      </dgm:t>
    </dgm:pt>
    <dgm:pt modelId="{37674FF3-9A73-421A-A387-4B9317F03079}">
      <dgm:prSet/>
      <dgm:spPr/>
      <dgm:t>
        <a:bodyPr/>
        <a:lstStyle/>
        <a:p>
          <a:r>
            <a:rPr lang="en-US" b="1" dirty="0"/>
            <a:t>Data Protection Rights</a:t>
          </a:r>
          <a:endParaRPr lang="en-US" dirty="0"/>
        </a:p>
      </dgm:t>
    </dgm:pt>
    <dgm:pt modelId="{153ADE03-081A-41C5-883F-07B7E53759E4}" type="parTrans" cxnId="{BBB5AF7A-E70B-4D29-8CF7-D08E5FAE085A}">
      <dgm:prSet/>
      <dgm:spPr/>
      <dgm:t>
        <a:bodyPr/>
        <a:lstStyle/>
        <a:p>
          <a:endParaRPr lang="en-US"/>
        </a:p>
      </dgm:t>
    </dgm:pt>
    <dgm:pt modelId="{896FB52A-9EFC-425C-A582-E65194B68148}" type="sibTrans" cxnId="{BBB5AF7A-E70B-4D29-8CF7-D08E5FAE085A}">
      <dgm:prSet/>
      <dgm:spPr/>
      <dgm:t>
        <a:bodyPr/>
        <a:lstStyle/>
        <a:p>
          <a:endParaRPr lang="en-US"/>
        </a:p>
      </dgm:t>
    </dgm:pt>
    <dgm:pt modelId="{2EF389B7-F019-47E1-9827-4CC10AAE21D7}">
      <dgm:prSet/>
      <dgm:spPr/>
      <dgm:t>
        <a:bodyPr/>
        <a:lstStyle/>
        <a:p>
          <a:r>
            <a:rPr lang="en-US" b="1"/>
            <a:t>Data bank</a:t>
          </a:r>
          <a:endParaRPr lang="en-US"/>
        </a:p>
      </dgm:t>
    </dgm:pt>
    <dgm:pt modelId="{F7C7849C-7D33-4B80-A913-1A134C80A060}" type="parTrans" cxnId="{94BD17EA-93DF-4D3F-A796-9CDD4915B66D}">
      <dgm:prSet/>
      <dgm:spPr/>
      <dgm:t>
        <a:bodyPr/>
        <a:lstStyle/>
        <a:p>
          <a:endParaRPr lang="en-US"/>
        </a:p>
      </dgm:t>
    </dgm:pt>
    <dgm:pt modelId="{ADE263B4-9446-4787-AC35-7A8A45EE983E}" type="sibTrans" cxnId="{94BD17EA-93DF-4D3F-A796-9CDD4915B66D}">
      <dgm:prSet/>
      <dgm:spPr/>
      <dgm:t>
        <a:bodyPr/>
        <a:lstStyle/>
        <a:p>
          <a:endParaRPr lang="en-US"/>
        </a:p>
      </dgm:t>
    </dgm:pt>
    <dgm:pt modelId="{733C8533-E6DB-439C-94C7-0CF4639A59A9}">
      <dgm:prSet/>
      <dgm:spPr/>
      <dgm:t>
        <a:bodyPr/>
        <a:lstStyle/>
        <a:p>
          <a:r>
            <a:rPr lang="en-US" b="1"/>
            <a:t>Trade Secrets</a:t>
          </a:r>
          <a:endParaRPr lang="en-US"/>
        </a:p>
      </dgm:t>
    </dgm:pt>
    <dgm:pt modelId="{CC0D0701-C84D-4834-BA2C-76F723509E43}" type="parTrans" cxnId="{9B705233-D20F-441D-B46D-1193FF1816DF}">
      <dgm:prSet/>
      <dgm:spPr/>
      <dgm:t>
        <a:bodyPr/>
        <a:lstStyle/>
        <a:p>
          <a:endParaRPr lang="en-US"/>
        </a:p>
      </dgm:t>
    </dgm:pt>
    <dgm:pt modelId="{4F4C6DBF-74FE-429D-BAD4-CB5D01E79671}" type="sibTrans" cxnId="{9B705233-D20F-441D-B46D-1193FF1816DF}">
      <dgm:prSet/>
      <dgm:spPr/>
      <dgm:t>
        <a:bodyPr/>
        <a:lstStyle/>
        <a:p>
          <a:endParaRPr lang="en-US"/>
        </a:p>
      </dgm:t>
    </dgm:pt>
    <dgm:pt modelId="{9939953B-9D3E-4CA4-B261-7D31C3A0B5FC}">
      <dgm:prSet/>
      <dgm:spPr/>
      <dgm:t>
        <a:bodyPr/>
        <a:lstStyle/>
        <a:p>
          <a:r>
            <a:rPr lang="en-US" b="1"/>
            <a:t>Confidentiality Agreements</a:t>
          </a:r>
          <a:endParaRPr lang="en-US"/>
        </a:p>
      </dgm:t>
    </dgm:pt>
    <dgm:pt modelId="{8DD46175-2D27-469D-8307-9EBC4873D897}" type="parTrans" cxnId="{3DD3369B-6FE1-4E77-A085-BFE1843E9AD7}">
      <dgm:prSet/>
      <dgm:spPr/>
      <dgm:t>
        <a:bodyPr/>
        <a:lstStyle/>
        <a:p>
          <a:endParaRPr lang="en-US"/>
        </a:p>
      </dgm:t>
    </dgm:pt>
    <dgm:pt modelId="{D1187176-E047-4579-AECE-C71FCEF8945E}" type="sibTrans" cxnId="{3DD3369B-6FE1-4E77-A085-BFE1843E9AD7}">
      <dgm:prSet/>
      <dgm:spPr/>
      <dgm:t>
        <a:bodyPr/>
        <a:lstStyle/>
        <a:p>
          <a:endParaRPr lang="en-US"/>
        </a:p>
      </dgm:t>
    </dgm:pt>
    <dgm:pt modelId="{14EC4DFD-E9DA-4AC2-A6EB-C54F97BA46DA}" type="pres">
      <dgm:prSet presAssocID="{1675346F-B06D-4B75-A66F-8F825A437790}" presName="linear" presStyleCnt="0">
        <dgm:presLayoutVars>
          <dgm:animLvl val="lvl"/>
          <dgm:resizeHandles val="exact"/>
        </dgm:presLayoutVars>
      </dgm:prSet>
      <dgm:spPr/>
    </dgm:pt>
    <dgm:pt modelId="{7433CC98-4ED8-4EDD-9DBA-CBD102AAA81D}" type="pres">
      <dgm:prSet presAssocID="{FEE391ED-6C85-4901-8F67-27C74C68356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7665D61-7ED6-4E9A-A0CE-E0285C3A5115}" type="pres">
      <dgm:prSet presAssocID="{76480A8D-624F-4AD5-9ED9-E387A5D236DF}" presName="spacer" presStyleCnt="0"/>
      <dgm:spPr/>
    </dgm:pt>
    <dgm:pt modelId="{B9EEDE1E-6784-46ED-95AD-4394FD89AD0E}" type="pres">
      <dgm:prSet presAssocID="{37674FF3-9A73-421A-A387-4B9317F0307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AD8ADAB-F3E2-4A5F-B959-BB6B2FF23335}" type="pres">
      <dgm:prSet presAssocID="{896FB52A-9EFC-425C-A582-E65194B68148}" presName="spacer" presStyleCnt="0"/>
      <dgm:spPr/>
    </dgm:pt>
    <dgm:pt modelId="{C38F359C-1392-4785-A7EC-B7AF1291AA95}" type="pres">
      <dgm:prSet presAssocID="{2EF389B7-F019-47E1-9827-4CC10AAE21D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EC70109-DB9C-4433-94EB-5D0AEE123D0C}" type="pres">
      <dgm:prSet presAssocID="{ADE263B4-9446-4787-AC35-7A8A45EE983E}" presName="spacer" presStyleCnt="0"/>
      <dgm:spPr/>
    </dgm:pt>
    <dgm:pt modelId="{B76F6E2C-CF3F-4794-A2DB-D0BD4F2BFB14}" type="pres">
      <dgm:prSet presAssocID="{733C8533-E6DB-439C-94C7-0CF4639A59A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E6797BF-E352-47B4-8DDE-89F76BEE2366}" type="pres">
      <dgm:prSet presAssocID="{4F4C6DBF-74FE-429D-BAD4-CB5D01E79671}" presName="spacer" presStyleCnt="0"/>
      <dgm:spPr/>
    </dgm:pt>
    <dgm:pt modelId="{0D54D9A1-ADC6-4844-843F-6151936D0191}" type="pres">
      <dgm:prSet presAssocID="{9939953B-9D3E-4CA4-B261-7D31C3A0B5F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21F8609-3E9A-4A11-9584-37DE2BE2A5D6}" type="presOf" srcId="{1675346F-B06D-4B75-A66F-8F825A437790}" destId="{14EC4DFD-E9DA-4AC2-A6EB-C54F97BA46DA}" srcOrd="0" destOrd="0" presId="urn:microsoft.com/office/officeart/2005/8/layout/vList2"/>
    <dgm:cxn modelId="{3C25F52B-B246-40B5-9178-338C77F30E38}" srcId="{1675346F-B06D-4B75-A66F-8F825A437790}" destId="{FEE391ED-6C85-4901-8F67-27C74C683564}" srcOrd="0" destOrd="0" parTransId="{0DA269D9-2B77-4426-A3F0-A2A23C751070}" sibTransId="{76480A8D-624F-4AD5-9ED9-E387A5D236DF}"/>
    <dgm:cxn modelId="{EB7A7E2C-91E3-48E5-B999-92AC5756FDA7}" type="presOf" srcId="{9939953B-9D3E-4CA4-B261-7D31C3A0B5FC}" destId="{0D54D9A1-ADC6-4844-843F-6151936D0191}" srcOrd="0" destOrd="0" presId="urn:microsoft.com/office/officeart/2005/8/layout/vList2"/>
    <dgm:cxn modelId="{9B705233-D20F-441D-B46D-1193FF1816DF}" srcId="{1675346F-B06D-4B75-A66F-8F825A437790}" destId="{733C8533-E6DB-439C-94C7-0CF4639A59A9}" srcOrd="3" destOrd="0" parTransId="{CC0D0701-C84D-4834-BA2C-76F723509E43}" sibTransId="{4F4C6DBF-74FE-429D-BAD4-CB5D01E79671}"/>
    <dgm:cxn modelId="{D23CC949-8BD4-4F92-8A1A-3797E6C95638}" type="presOf" srcId="{FEE391ED-6C85-4901-8F67-27C74C683564}" destId="{7433CC98-4ED8-4EDD-9DBA-CBD102AAA81D}" srcOrd="0" destOrd="0" presId="urn:microsoft.com/office/officeart/2005/8/layout/vList2"/>
    <dgm:cxn modelId="{E4695C6C-C1E4-4B40-AF58-376BF7F2A303}" type="presOf" srcId="{37674FF3-9A73-421A-A387-4B9317F03079}" destId="{B9EEDE1E-6784-46ED-95AD-4394FD89AD0E}" srcOrd="0" destOrd="0" presId="urn:microsoft.com/office/officeart/2005/8/layout/vList2"/>
    <dgm:cxn modelId="{BBB5AF7A-E70B-4D29-8CF7-D08E5FAE085A}" srcId="{1675346F-B06D-4B75-A66F-8F825A437790}" destId="{37674FF3-9A73-421A-A387-4B9317F03079}" srcOrd="1" destOrd="0" parTransId="{153ADE03-081A-41C5-883F-07B7E53759E4}" sibTransId="{896FB52A-9EFC-425C-A582-E65194B68148}"/>
    <dgm:cxn modelId="{C6888099-38FB-492D-AF11-C11CF5DC4395}" type="presOf" srcId="{733C8533-E6DB-439C-94C7-0CF4639A59A9}" destId="{B76F6E2C-CF3F-4794-A2DB-D0BD4F2BFB14}" srcOrd="0" destOrd="0" presId="urn:microsoft.com/office/officeart/2005/8/layout/vList2"/>
    <dgm:cxn modelId="{3DD3369B-6FE1-4E77-A085-BFE1843E9AD7}" srcId="{1675346F-B06D-4B75-A66F-8F825A437790}" destId="{9939953B-9D3E-4CA4-B261-7D31C3A0B5FC}" srcOrd="4" destOrd="0" parTransId="{8DD46175-2D27-469D-8307-9EBC4873D897}" sibTransId="{D1187176-E047-4579-AECE-C71FCEF8945E}"/>
    <dgm:cxn modelId="{F6C64DB6-4140-4795-BDD6-BDF3476E0EF4}" type="presOf" srcId="{2EF389B7-F019-47E1-9827-4CC10AAE21D7}" destId="{C38F359C-1392-4785-A7EC-B7AF1291AA95}" srcOrd="0" destOrd="0" presId="urn:microsoft.com/office/officeart/2005/8/layout/vList2"/>
    <dgm:cxn modelId="{94BD17EA-93DF-4D3F-A796-9CDD4915B66D}" srcId="{1675346F-B06D-4B75-A66F-8F825A437790}" destId="{2EF389B7-F019-47E1-9827-4CC10AAE21D7}" srcOrd="2" destOrd="0" parTransId="{F7C7849C-7D33-4B80-A913-1A134C80A060}" sibTransId="{ADE263B4-9446-4787-AC35-7A8A45EE983E}"/>
    <dgm:cxn modelId="{CE9038A7-D2C2-4E26-8A54-56CA00CDF821}" type="presParOf" srcId="{14EC4DFD-E9DA-4AC2-A6EB-C54F97BA46DA}" destId="{7433CC98-4ED8-4EDD-9DBA-CBD102AAA81D}" srcOrd="0" destOrd="0" presId="urn:microsoft.com/office/officeart/2005/8/layout/vList2"/>
    <dgm:cxn modelId="{2FAC2409-CB79-4BC2-A2EB-ED0102772A17}" type="presParOf" srcId="{14EC4DFD-E9DA-4AC2-A6EB-C54F97BA46DA}" destId="{B7665D61-7ED6-4E9A-A0CE-E0285C3A5115}" srcOrd="1" destOrd="0" presId="urn:microsoft.com/office/officeart/2005/8/layout/vList2"/>
    <dgm:cxn modelId="{875277AA-54B1-456E-86BE-9EBF16134039}" type="presParOf" srcId="{14EC4DFD-E9DA-4AC2-A6EB-C54F97BA46DA}" destId="{B9EEDE1E-6784-46ED-95AD-4394FD89AD0E}" srcOrd="2" destOrd="0" presId="urn:microsoft.com/office/officeart/2005/8/layout/vList2"/>
    <dgm:cxn modelId="{70D24BE6-DDCA-4F8A-B10A-EF67B949E8BE}" type="presParOf" srcId="{14EC4DFD-E9DA-4AC2-A6EB-C54F97BA46DA}" destId="{EAD8ADAB-F3E2-4A5F-B959-BB6B2FF23335}" srcOrd="3" destOrd="0" presId="urn:microsoft.com/office/officeart/2005/8/layout/vList2"/>
    <dgm:cxn modelId="{DD51CEC6-6226-4E6D-8BF2-4E975960C960}" type="presParOf" srcId="{14EC4DFD-E9DA-4AC2-A6EB-C54F97BA46DA}" destId="{C38F359C-1392-4785-A7EC-B7AF1291AA95}" srcOrd="4" destOrd="0" presId="urn:microsoft.com/office/officeart/2005/8/layout/vList2"/>
    <dgm:cxn modelId="{410B32C2-06B2-43B4-A9FD-81477AD6DB6B}" type="presParOf" srcId="{14EC4DFD-E9DA-4AC2-A6EB-C54F97BA46DA}" destId="{7EC70109-DB9C-4433-94EB-5D0AEE123D0C}" srcOrd="5" destOrd="0" presId="urn:microsoft.com/office/officeart/2005/8/layout/vList2"/>
    <dgm:cxn modelId="{7CFA3B0A-D92E-46B2-9C71-7A3229043A76}" type="presParOf" srcId="{14EC4DFD-E9DA-4AC2-A6EB-C54F97BA46DA}" destId="{B76F6E2C-CF3F-4794-A2DB-D0BD4F2BFB14}" srcOrd="6" destOrd="0" presId="urn:microsoft.com/office/officeart/2005/8/layout/vList2"/>
    <dgm:cxn modelId="{29AE181C-4604-4CBA-BF43-AF739C3128E1}" type="presParOf" srcId="{14EC4DFD-E9DA-4AC2-A6EB-C54F97BA46DA}" destId="{EE6797BF-E352-47B4-8DDE-89F76BEE2366}" srcOrd="7" destOrd="0" presId="urn:microsoft.com/office/officeart/2005/8/layout/vList2"/>
    <dgm:cxn modelId="{78FF967A-D280-40CE-9051-DC8E839421B8}" type="presParOf" srcId="{14EC4DFD-E9DA-4AC2-A6EB-C54F97BA46DA}" destId="{0D54D9A1-ADC6-4844-843F-6151936D019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33CC98-4ED8-4EDD-9DBA-CBD102AAA81D}">
      <dsp:nvSpPr>
        <dsp:cNvPr id="0" name=""/>
        <dsp:cNvSpPr/>
      </dsp:nvSpPr>
      <dsp:spPr>
        <a:xfrm>
          <a:off x="0" y="66587"/>
          <a:ext cx="5454192" cy="10003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Patent</a:t>
          </a:r>
          <a:br>
            <a:rPr lang="en-US" sz="1900" b="1" kern="1200"/>
          </a:br>
          <a:br>
            <a:rPr lang="en-US" sz="1900" b="1" kern="1200"/>
          </a:br>
          <a:endParaRPr lang="en-US" sz="1900" kern="1200"/>
        </a:p>
      </dsp:txBody>
      <dsp:txXfrm>
        <a:off x="48833" y="115420"/>
        <a:ext cx="5356526" cy="902684"/>
      </dsp:txXfrm>
    </dsp:sp>
    <dsp:sp modelId="{B9EEDE1E-6784-46ED-95AD-4394FD89AD0E}">
      <dsp:nvSpPr>
        <dsp:cNvPr id="0" name=""/>
        <dsp:cNvSpPr/>
      </dsp:nvSpPr>
      <dsp:spPr>
        <a:xfrm>
          <a:off x="0" y="1121657"/>
          <a:ext cx="5454192" cy="10003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Data Protection Rights</a:t>
          </a:r>
          <a:endParaRPr lang="en-US" sz="1900" kern="1200" dirty="0"/>
        </a:p>
      </dsp:txBody>
      <dsp:txXfrm>
        <a:off x="48833" y="1170490"/>
        <a:ext cx="5356526" cy="902684"/>
      </dsp:txXfrm>
    </dsp:sp>
    <dsp:sp modelId="{C38F359C-1392-4785-A7EC-B7AF1291AA95}">
      <dsp:nvSpPr>
        <dsp:cNvPr id="0" name=""/>
        <dsp:cNvSpPr/>
      </dsp:nvSpPr>
      <dsp:spPr>
        <a:xfrm>
          <a:off x="0" y="2176727"/>
          <a:ext cx="5454192" cy="10003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Data bank</a:t>
          </a:r>
          <a:endParaRPr lang="en-US" sz="1900" kern="1200"/>
        </a:p>
      </dsp:txBody>
      <dsp:txXfrm>
        <a:off x="48833" y="2225560"/>
        <a:ext cx="5356526" cy="902684"/>
      </dsp:txXfrm>
    </dsp:sp>
    <dsp:sp modelId="{B76F6E2C-CF3F-4794-A2DB-D0BD4F2BFB14}">
      <dsp:nvSpPr>
        <dsp:cNvPr id="0" name=""/>
        <dsp:cNvSpPr/>
      </dsp:nvSpPr>
      <dsp:spPr>
        <a:xfrm>
          <a:off x="0" y="3231797"/>
          <a:ext cx="5454192" cy="10003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Trade Secrets</a:t>
          </a:r>
          <a:endParaRPr lang="en-US" sz="1900" kern="1200"/>
        </a:p>
      </dsp:txBody>
      <dsp:txXfrm>
        <a:off x="48833" y="3280630"/>
        <a:ext cx="5356526" cy="902684"/>
      </dsp:txXfrm>
    </dsp:sp>
    <dsp:sp modelId="{0D54D9A1-ADC6-4844-843F-6151936D0191}">
      <dsp:nvSpPr>
        <dsp:cNvPr id="0" name=""/>
        <dsp:cNvSpPr/>
      </dsp:nvSpPr>
      <dsp:spPr>
        <a:xfrm>
          <a:off x="0" y="4286867"/>
          <a:ext cx="5454192" cy="10003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Confidentiality Agreements</a:t>
          </a:r>
          <a:endParaRPr lang="en-US" sz="1900" kern="1200"/>
        </a:p>
      </dsp:txBody>
      <dsp:txXfrm>
        <a:off x="48833" y="4335700"/>
        <a:ext cx="5356526" cy="902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DAAD0-996F-452A-AAC6-7FEEC96DF990}" type="datetimeFigureOut">
              <a:t>17/11/2025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D2BD3-336E-4CDD-BF75-1F04ECC06292}" type="slidenum"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5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4CF13-609C-A943-867E-8482F433B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53476A-53D4-3E69-2C56-7DD92BA394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A87D20-E855-89A2-548F-470F580708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D49B2E-4C0C-AABC-DBEB-47E0F2F054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D075E-C69D-E74E-BD0C-3FF4D012AC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96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D075E-C69D-E74E-BD0C-3FF4D012AC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38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19F6AC-EAED-5BE7-047E-C441D1F4B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23F48A-69EA-347A-3383-77973B68CF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505D0E-51D8-B823-B8A0-F26DC81EDD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3A1FBB-0825-6B4B-A623-EB1F01EB0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D075E-C69D-E74E-BD0C-3FF4D012AC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7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4B9787-EE02-76B4-AE6B-684441DEE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4A799EE-28B3-954A-611E-8FD08BA034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4644FD1-2300-9409-B3BA-DEF749F896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94457B1-A560-3F91-E616-5C6AB9662A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D2BD3-336E-4CDD-BF75-1F04ECC06292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3310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EF07A8-0201-AF92-E1B7-F486E17CF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DD45720-061E-5826-0771-8FD4D92ABF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3BFE4EC-A4BF-AB67-829F-C20DF02480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0B4FFB2-6D26-44F4-14E1-23A2A1AC46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D2BD3-336E-4CDD-BF75-1F04ECC06292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9461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D2BD3-336E-4CDD-BF75-1F04ECC062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07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D2BD3-336E-4CDD-BF75-1F04ECC0629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59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D2BD3-336E-4CDD-BF75-1F04ECC0629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032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13" descr="Lygature_Vision.jpg">
            <a:extLst>
              <a:ext uri="{FF2B5EF4-FFF2-40B4-BE49-F238E27FC236}">
                <a16:creationId xmlns:a16="http://schemas.microsoft.com/office/drawing/2014/main" id="{4AFF524A-BD8E-144B-A585-9BA3A47444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038"/>
          <a:stretch/>
        </p:blipFill>
        <p:spPr>
          <a:xfrm>
            <a:off x="0" y="1333203"/>
            <a:ext cx="12192000" cy="4800000"/>
          </a:xfrm>
          <a:prstGeom prst="rect">
            <a:avLst/>
          </a:prstGeom>
        </p:spPr>
      </p:pic>
      <p:sp>
        <p:nvSpPr>
          <p:cNvPr id="11" name="Rechthoek 16">
            <a:extLst>
              <a:ext uri="{FF2B5EF4-FFF2-40B4-BE49-F238E27FC236}">
                <a16:creationId xmlns:a16="http://schemas.microsoft.com/office/drawing/2014/main" id="{E83F01AB-2ABF-7A4D-BD75-32DDC27AADB3}"/>
              </a:ext>
            </a:extLst>
          </p:cNvPr>
          <p:cNvSpPr/>
          <p:nvPr userDrawn="1"/>
        </p:nvSpPr>
        <p:spPr>
          <a:xfrm>
            <a:off x="308660" y="3503272"/>
            <a:ext cx="11543816" cy="26323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 noProof="0">
              <a:solidFill>
                <a:schemeClr val="bg1"/>
              </a:solidFill>
              <a:effectLst/>
            </a:endParaRPr>
          </a:p>
        </p:txBody>
      </p:sp>
      <p:sp>
        <p:nvSpPr>
          <p:cNvPr id="19" name="Rechthoek 6">
            <a:extLst>
              <a:ext uri="{FF2B5EF4-FFF2-40B4-BE49-F238E27FC236}">
                <a16:creationId xmlns:a16="http://schemas.microsoft.com/office/drawing/2014/main" id="{412567C1-F421-2544-A673-4D1ED2486095}"/>
              </a:ext>
            </a:extLst>
          </p:cNvPr>
          <p:cNvSpPr/>
          <p:nvPr userDrawn="1"/>
        </p:nvSpPr>
        <p:spPr>
          <a:xfrm>
            <a:off x="10000528" y="6132266"/>
            <a:ext cx="2191473" cy="72573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6451" y="3565003"/>
            <a:ext cx="11065397" cy="154516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97929" y="6132265"/>
            <a:ext cx="1973347" cy="720051"/>
          </a:xfrm>
          <a:prstGeom prst="rect">
            <a:avLst/>
          </a:prstGeom>
        </p:spPr>
        <p:txBody>
          <a:bodyPr anchor="ctr"/>
          <a:lstStyle>
            <a:lvl1pPr>
              <a:defRPr sz="1067">
                <a:solidFill>
                  <a:schemeClr val="bg1"/>
                </a:solidFill>
              </a:defRPr>
            </a:lvl1pPr>
          </a:lstStyle>
          <a:p>
            <a:r>
              <a:rPr lang="nl-NL"/>
              <a:t>November 7, 2025</a:t>
            </a:r>
            <a:endParaRPr lang="en-US"/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B13D402B-2794-3948-89C3-C7264BF0532B}"/>
              </a:ext>
            </a:extLst>
          </p:cNvPr>
          <p:cNvSpPr txBox="1">
            <a:spLocks/>
          </p:cNvSpPr>
          <p:nvPr userDrawn="1"/>
        </p:nvSpPr>
        <p:spPr>
          <a:xfrm>
            <a:off x="15317172" y="8569770"/>
            <a:ext cx="1960701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nl-NL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4BE05C-C060-0A48-A273-795C79CCFFDA}" type="datetime4">
              <a:rPr lang="en-US" sz="1067" smtClean="0"/>
              <a:pPr/>
              <a:t>November 17, 2025</a:t>
            </a:fld>
            <a:endParaRPr lang="en-US" sz="1067"/>
          </a:p>
        </p:txBody>
      </p:sp>
      <p:sp>
        <p:nvSpPr>
          <p:cNvPr id="14" name="Tijdelijke aanduiding voor tekst 8">
            <a:extLst>
              <a:ext uri="{FF2B5EF4-FFF2-40B4-BE49-F238E27FC236}">
                <a16:creationId xmlns:a16="http://schemas.microsoft.com/office/drawing/2014/main" id="{69C64589-496B-C049-A992-8CDC0DEBE4B8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871277" y="6283315"/>
            <a:ext cx="7792823" cy="381643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1467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noProof="0"/>
              <a:t>Name Presenter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586451" y="5202237"/>
            <a:ext cx="11065397" cy="89376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9149" y="185475"/>
            <a:ext cx="5080000" cy="113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38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EEBB41-D4A7-294E-8EE2-5C8F76FD1CC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548121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039" y="1078671"/>
            <a:ext cx="4218987" cy="9787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43063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3039" y="2057401"/>
            <a:ext cx="421898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0218CCA6-415D-B044-B6BA-C66484868E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3375" y="6132265"/>
            <a:ext cx="9330359" cy="7200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bg1"/>
                </a:solidFill>
              </a:defRPr>
            </a:lvl1pPr>
          </a:lstStyle>
          <a:p>
            <a:pPr algn="l"/>
            <a:r>
              <a:rPr lang="nl-NL"/>
              <a:t>Partnerships </a:t>
            </a:r>
            <a:r>
              <a:rPr lang="nl-NL" err="1"/>
              <a:t>MeetUp</a:t>
            </a:r>
            <a:r>
              <a:rPr lang="nl-NL"/>
              <a:t>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977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609" y="1078671"/>
            <a:ext cx="4206417" cy="9787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7" y="987426"/>
            <a:ext cx="6443204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5609" y="2057401"/>
            <a:ext cx="420641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E679B531-E2C1-8143-9E1A-6B2C6545A1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3375" y="6132265"/>
            <a:ext cx="9330359" cy="7200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bg1"/>
                </a:solidFill>
              </a:defRPr>
            </a:lvl1pPr>
          </a:lstStyle>
          <a:p>
            <a:pPr algn="l"/>
            <a:r>
              <a:rPr lang="nl-NL"/>
              <a:t>Partnerships </a:t>
            </a:r>
            <a:r>
              <a:rPr lang="nl-NL" err="1"/>
              <a:t>MeetUp</a:t>
            </a:r>
            <a:r>
              <a:rPr lang="nl-NL"/>
              <a:t>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53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2">
            <a:extLst>
              <a:ext uri="{FF2B5EF4-FFF2-40B4-BE49-F238E27FC236}">
                <a16:creationId xmlns:a16="http://schemas.microsoft.com/office/drawing/2014/main" id="{2A8B92C1-73AE-C14B-8DBE-9570726CC1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79716"/>
            <a:ext cx="12191999" cy="693771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91FC95A-1C0C-3040-B6DE-7E00EA83AA71}"/>
              </a:ext>
            </a:extLst>
          </p:cNvPr>
          <p:cNvSpPr/>
          <p:nvPr userDrawn="1"/>
        </p:nvSpPr>
        <p:spPr>
          <a:xfrm>
            <a:off x="0" y="-79715"/>
            <a:ext cx="12191997" cy="6937716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75"/>
          </a:p>
        </p:txBody>
      </p:sp>
      <p:sp>
        <p:nvSpPr>
          <p:cNvPr id="19" name="Rechthoek 6">
            <a:extLst>
              <a:ext uri="{FF2B5EF4-FFF2-40B4-BE49-F238E27FC236}">
                <a16:creationId xmlns:a16="http://schemas.microsoft.com/office/drawing/2014/main" id="{7E7DCA24-2B5F-3C41-8E33-207E342B4138}"/>
              </a:ext>
            </a:extLst>
          </p:cNvPr>
          <p:cNvSpPr/>
          <p:nvPr userDrawn="1"/>
        </p:nvSpPr>
        <p:spPr>
          <a:xfrm>
            <a:off x="-1" y="6132266"/>
            <a:ext cx="12192001" cy="72573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38285F-A805-5949-846F-D1524DADF2C0}"/>
              </a:ext>
            </a:extLst>
          </p:cNvPr>
          <p:cNvSpPr txBox="1"/>
          <p:nvPr userDrawn="1"/>
        </p:nvSpPr>
        <p:spPr>
          <a:xfrm>
            <a:off x="4227172" y="1382383"/>
            <a:ext cx="3746538" cy="10157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667" b="1">
                <a:solidFill>
                  <a:schemeClr val="bg1"/>
                </a:solidFill>
                <a:latin typeface="Helvetica"/>
                <a:cs typeface="Helvetica"/>
              </a:rPr>
              <a:t>THANKS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22489A-B287-F741-890E-E3FA42019D34}"/>
              </a:ext>
            </a:extLst>
          </p:cNvPr>
          <p:cNvSpPr txBox="1"/>
          <p:nvPr userDrawn="1"/>
        </p:nvSpPr>
        <p:spPr>
          <a:xfrm>
            <a:off x="3745793" y="2690802"/>
            <a:ext cx="4745210" cy="10157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667" b="1">
                <a:solidFill>
                  <a:schemeClr val="accent1"/>
                </a:solidFill>
                <a:latin typeface="Helvetica"/>
                <a:cs typeface="Helvetica"/>
              </a:rPr>
              <a:t>LISTENING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E4A2DE9-167E-0249-91B0-992DB62020B2}"/>
              </a:ext>
            </a:extLst>
          </p:cNvPr>
          <p:cNvCxnSpPr/>
          <p:nvPr userDrawn="1"/>
        </p:nvCxnSpPr>
        <p:spPr>
          <a:xfrm>
            <a:off x="4942928" y="1114339"/>
            <a:ext cx="2439713" cy="0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6DF837F-34D6-9F4F-BFCE-AE6E2532499F}"/>
              </a:ext>
            </a:extLst>
          </p:cNvPr>
          <p:cNvSpPr txBox="1"/>
          <p:nvPr userDrawn="1"/>
        </p:nvSpPr>
        <p:spPr>
          <a:xfrm>
            <a:off x="5662034" y="2216834"/>
            <a:ext cx="92525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000" b="1">
                <a:solidFill>
                  <a:schemeClr val="bg1"/>
                </a:solidFill>
                <a:latin typeface="Lato Light"/>
                <a:cs typeface="Lato Light"/>
              </a:rPr>
              <a:t>FOR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5E85AA-6DCD-3643-88F5-A89D03B46FE2}"/>
              </a:ext>
            </a:extLst>
          </p:cNvPr>
          <p:cNvSpPr txBox="1"/>
          <p:nvPr userDrawn="1"/>
        </p:nvSpPr>
        <p:spPr>
          <a:xfrm>
            <a:off x="0" y="3999221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>
                <a:solidFill>
                  <a:schemeClr val="bg1"/>
                </a:solidFill>
              </a:rPr>
              <a:t>Do you have any questions? Please contact us:</a:t>
            </a:r>
          </a:p>
          <a:p>
            <a:pPr lvl="0" algn="ctr"/>
            <a:endParaRPr lang="en-US" sz="2400">
              <a:solidFill>
                <a:schemeClr val="bg1"/>
              </a:solidFill>
            </a:endParaRPr>
          </a:p>
          <a:p>
            <a:pPr lvl="0" algn="ctr"/>
            <a:r>
              <a:rPr lang="en-US" sz="2400" err="1">
                <a:solidFill>
                  <a:schemeClr val="bg1"/>
                </a:solidFill>
              </a:rPr>
              <a:t>info@lygature.org</a:t>
            </a:r>
            <a:r>
              <a:rPr lang="en-US" sz="2400">
                <a:solidFill>
                  <a:schemeClr val="bg1"/>
                </a:solidFill>
              </a:rPr>
              <a:t>   </a:t>
            </a:r>
            <a:r>
              <a:rPr lang="en-US" sz="2400">
                <a:solidFill>
                  <a:schemeClr val="accent1"/>
                </a:solidFill>
              </a:rPr>
              <a:t>|</a:t>
            </a:r>
            <a:r>
              <a:rPr lang="en-US" sz="2400">
                <a:solidFill>
                  <a:schemeClr val="bg1"/>
                </a:solidFill>
              </a:rPr>
              <a:t>   </a:t>
            </a:r>
            <a:r>
              <a:rPr lang="en-US" sz="2400" err="1">
                <a:solidFill>
                  <a:schemeClr val="bg1"/>
                </a:solidFill>
              </a:rPr>
              <a:t>www.lygature.org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D16E4C-396A-ED40-AD81-1006DA96CF69}"/>
              </a:ext>
            </a:extLst>
          </p:cNvPr>
          <p:cNvSpPr txBox="1"/>
          <p:nvPr userDrawn="1"/>
        </p:nvSpPr>
        <p:spPr>
          <a:xfrm>
            <a:off x="2060554" y="6322349"/>
            <a:ext cx="10278625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en-US" sz="1333">
                <a:solidFill>
                  <a:schemeClr val="bg1"/>
                </a:solidFill>
              </a:rPr>
              <a:t>Lygature takes its name from the ligatures used to bring components together, in typography, music, and medicine. 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71728A9-4BAE-484A-BD4B-9CEDB90B21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4365" y="6334143"/>
            <a:ext cx="1324643" cy="36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034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95CE8FA1-D26E-6040-9012-D70E12CB28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3375" y="6132265"/>
            <a:ext cx="9330359" cy="7200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bg1"/>
                </a:solidFill>
              </a:defRPr>
            </a:lvl1pPr>
          </a:lstStyle>
          <a:p>
            <a:pPr algn="l"/>
            <a:r>
              <a:rPr lang="nl-NL"/>
              <a:t>Partnerships </a:t>
            </a:r>
            <a:r>
              <a:rPr lang="nl-NL" err="1"/>
              <a:t>MeetUp</a:t>
            </a:r>
            <a:r>
              <a:rPr lang="nl-NL"/>
              <a:t>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69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3639147"/>
            <a:ext cx="10515600" cy="92333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432698B6-4936-AF46-994A-66B09565D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3375" y="6132265"/>
            <a:ext cx="9330359" cy="7200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bg1"/>
                </a:solidFill>
              </a:defRPr>
            </a:lvl1pPr>
          </a:lstStyle>
          <a:p>
            <a:pPr algn="l"/>
            <a:r>
              <a:rPr lang="nl-NL"/>
              <a:t>Partnerships </a:t>
            </a:r>
            <a:r>
              <a:rPr lang="nl-NL" err="1"/>
              <a:t>MeetUp</a:t>
            </a:r>
            <a:r>
              <a:rPr lang="nl-NL"/>
              <a:t>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99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245D28C-CC12-6C4D-A867-FDF5F783FBE4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5472384" y="-595589"/>
            <a:ext cx="6132265" cy="7323432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877" y="365125"/>
            <a:ext cx="4305447" cy="978729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65608" y="1558567"/>
            <a:ext cx="4311192" cy="447458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67"/>
            </a:lvl1pPr>
          </a:lstStyle>
          <a:p>
            <a:pPr lvl="0"/>
            <a:r>
              <a:rPr lang="nl-NL" err="1"/>
              <a:t>Introtext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365125"/>
            <a:ext cx="5454192" cy="5353804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3D9B3D79-2591-C742-A7FD-988C7EB887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3375" y="6132265"/>
            <a:ext cx="9330359" cy="7200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bg1"/>
                </a:solidFill>
              </a:defRPr>
            </a:lvl1pPr>
          </a:lstStyle>
          <a:p>
            <a:pPr algn="l"/>
            <a:r>
              <a:rPr lang="nl-NL"/>
              <a:t>Partnerships </a:t>
            </a:r>
            <a:r>
              <a:rPr lang="nl-NL" err="1"/>
              <a:t>MeetUp</a:t>
            </a:r>
            <a:r>
              <a:rPr lang="nl-NL"/>
              <a:t>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337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3D9B3D79-2591-C742-A7FD-988C7EB887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3375" y="6132265"/>
            <a:ext cx="9330359" cy="7200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bg1"/>
                </a:solidFill>
              </a:defRPr>
            </a:lvl1pPr>
          </a:lstStyle>
          <a:p>
            <a:r>
              <a:rPr lang="en-GB"/>
              <a:t>Partnerships MeetUp 2019</a:t>
            </a:r>
            <a:endParaRPr lang="en-US"/>
          </a:p>
        </p:txBody>
      </p:sp>
      <p:pic>
        <p:nvPicPr>
          <p:cNvPr id="8" name="Picture Placeholder 2">
            <a:extLst>
              <a:ext uri="{FF2B5EF4-FFF2-40B4-BE49-F238E27FC236}">
                <a16:creationId xmlns:a16="http://schemas.microsoft.com/office/drawing/2014/main" id="{2A8B92C1-73AE-C14B-8DBE-9570726CC1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91FC95A-1C0C-3040-B6DE-7E00EA83AA71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75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22C3A4-DC8E-0B4D-8897-D9C50BA97963}"/>
              </a:ext>
            </a:extLst>
          </p:cNvPr>
          <p:cNvSpPr/>
          <p:nvPr userDrawn="1"/>
        </p:nvSpPr>
        <p:spPr>
          <a:xfrm>
            <a:off x="11149711" y="3825918"/>
            <a:ext cx="70971" cy="1480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900" y="4151334"/>
            <a:ext cx="10322721" cy="683329"/>
          </a:xfrm>
        </p:spPr>
        <p:txBody>
          <a:bodyPr anchor="t"/>
          <a:lstStyle>
            <a:lvl1pPr algn="r">
              <a:defRPr sz="4267" b="0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nl-NL"/>
              <a:t>CLICK HERE </a:t>
            </a:r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439693D-9851-4942-BBC8-3644DA67BE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118" y="3800517"/>
            <a:ext cx="10323503" cy="236875"/>
          </a:xfr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3200">
                <a:solidFill>
                  <a:schemeClr val="bg1"/>
                </a:solidFill>
              </a:defRPr>
            </a:lvl2pPr>
            <a:lvl3pPr marL="914377" indent="0">
              <a:buNone/>
              <a:defRPr sz="3200">
                <a:solidFill>
                  <a:schemeClr val="bg1"/>
                </a:solidFill>
              </a:defRPr>
            </a:lvl3pPr>
            <a:lvl4pPr marL="1371566" indent="0">
              <a:buNone/>
              <a:defRPr sz="3200">
                <a:solidFill>
                  <a:schemeClr val="bg1"/>
                </a:solidFill>
              </a:defRPr>
            </a:lvl4pPr>
            <a:lvl5pPr marL="1828754" indent="0">
              <a:buNone/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A6B038B-94DE-3744-9B3E-2FC16B3067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40051" y="4788215"/>
            <a:ext cx="8134349" cy="931333"/>
          </a:xfrm>
        </p:spPr>
        <p:txBody>
          <a:bodyPr>
            <a:noAutofit/>
          </a:bodyPr>
          <a:lstStyle>
            <a:lvl1pPr marL="0" indent="0" algn="r">
              <a:buNone/>
              <a:defRPr sz="4267" b="1" i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57189" indent="0" algn="r">
              <a:buNone/>
              <a:defRPr sz="4267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marL="914377" indent="0" algn="r">
              <a:buNone/>
              <a:defRPr sz="4267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marL="1371566" indent="0" algn="r">
              <a:buNone/>
              <a:defRPr sz="4267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marL="1828754" indent="0" algn="r">
              <a:buNone/>
              <a:defRPr sz="4267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208CC05-1E43-DF4D-A10B-49F2BDF05D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4365" y="6334143"/>
            <a:ext cx="1324643" cy="36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60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177" y="365125"/>
            <a:ext cx="11048215" cy="535531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608" y="1681163"/>
            <a:ext cx="543196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608" y="2505076"/>
            <a:ext cx="5431968" cy="354064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44162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441623" cy="354064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5DB64A-7D9D-FD45-A8E5-9FF658FEBE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913375" y="6132265"/>
            <a:ext cx="9330359" cy="7200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bg1"/>
                </a:solidFill>
              </a:defRPr>
            </a:lvl1pPr>
          </a:lstStyle>
          <a:p>
            <a:pPr algn="l"/>
            <a:r>
              <a:rPr lang="nl-NL"/>
              <a:t>Partnerships </a:t>
            </a:r>
            <a:r>
              <a:rPr lang="nl-NL" err="1"/>
              <a:t>MeetUp</a:t>
            </a:r>
            <a:r>
              <a:rPr lang="nl-NL"/>
              <a:t>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22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8FDB835F-D30A-A641-81BD-B2C679C440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3375" y="6132265"/>
            <a:ext cx="9330359" cy="7200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bg1"/>
                </a:solidFill>
              </a:defRPr>
            </a:lvl1pPr>
          </a:lstStyle>
          <a:p>
            <a:pPr algn="l"/>
            <a:r>
              <a:rPr lang="nl-NL"/>
              <a:t>Partnerships </a:t>
            </a:r>
            <a:r>
              <a:rPr lang="nl-NL" err="1"/>
              <a:t>MeetUp</a:t>
            </a:r>
            <a:r>
              <a:rPr lang="nl-NL"/>
              <a:t>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12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19ED0E0D-0B04-2149-8364-6A7544572D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3375" y="6132265"/>
            <a:ext cx="9330359" cy="7200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bg1"/>
                </a:solidFill>
              </a:defRPr>
            </a:lvl1pPr>
          </a:lstStyle>
          <a:p>
            <a:pPr algn="l"/>
            <a:r>
              <a:rPr lang="nl-NL"/>
              <a:t>Partnerships </a:t>
            </a:r>
            <a:r>
              <a:rPr lang="nl-NL" err="1"/>
              <a:t>MeetUp</a:t>
            </a:r>
            <a:r>
              <a:rPr lang="nl-NL"/>
              <a:t>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66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EEBB41-D4A7-294E-8EE2-5C8F76FD1CC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232181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EB163BD1-666E-0F44-8B36-4C15E0FCC0C6}"/>
              </a:ext>
            </a:extLst>
          </p:cNvPr>
          <p:cNvSpPr/>
          <p:nvPr userDrawn="1"/>
        </p:nvSpPr>
        <p:spPr>
          <a:xfrm>
            <a:off x="-1" y="6132266"/>
            <a:ext cx="12192001" cy="72573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pic>
        <p:nvPicPr>
          <p:cNvPr id="10" name="Afbeelding 8">
            <a:extLst>
              <a:ext uri="{FF2B5EF4-FFF2-40B4-BE49-F238E27FC236}">
                <a16:creationId xmlns:a16="http://schemas.microsoft.com/office/drawing/2014/main" id="{55006E51-A1CE-DF4F-A3AC-651913B271E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491067" y="6133701"/>
            <a:ext cx="700933" cy="7242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5DB1603D-A16E-4C42-A5B2-2CA9DF485483}"/>
              </a:ext>
            </a:extLst>
          </p:cNvPr>
          <p:cNvSpPr txBox="1">
            <a:spLocks/>
          </p:cNvSpPr>
          <p:nvPr userDrawn="1"/>
        </p:nvSpPr>
        <p:spPr>
          <a:xfrm>
            <a:off x="11491067" y="6137949"/>
            <a:ext cx="688456" cy="720051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nl-NL"/>
            </a:defPPr>
            <a:lvl1pPr marL="0" algn="ctr" defTabSz="685800" rtl="0" eaLnBrk="1" latinLnBrk="0" hangingPunct="1">
              <a:defRPr sz="9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8CBD9B-9F5F-1E45-9BEB-5893F63C4D97}" type="slidenum">
              <a:rPr lang="en-US" sz="1067" smtClean="0"/>
              <a:t>‹nr.›</a:t>
            </a:fld>
            <a:endParaRPr lang="en-US" sz="1067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2877" y="365126"/>
            <a:ext cx="11053591" cy="5355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532" y="1448075"/>
            <a:ext cx="11060936" cy="4167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1DE3EE-1E06-5744-938E-D1B849F5189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94365" y="6334143"/>
            <a:ext cx="1324643" cy="362403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9B78B0-8CDD-F24D-A5C4-7FED64ACAF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3375" y="6132265"/>
            <a:ext cx="9330359" cy="7200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bg1"/>
                </a:solidFill>
              </a:defRPr>
            </a:lvl1pPr>
          </a:lstStyle>
          <a:p>
            <a:pPr algn="l"/>
            <a:r>
              <a:rPr lang="nl-NL"/>
              <a:t>Partnerships </a:t>
            </a:r>
            <a:r>
              <a:rPr lang="nl-NL" err="1"/>
              <a:t>MeetUp</a:t>
            </a:r>
            <a:r>
              <a:rPr lang="nl-NL"/>
              <a:t>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76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0" r:id="rId5"/>
    <p:sldLayoutId id="2147483665" r:id="rId6"/>
    <p:sldLayoutId id="2147483666" r:id="rId7"/>
    <p:sldLayoutId id="2147483667" r:id="rId8"/>
    <p:sldLayoutId id="2147483672" r:id="rId9"/>
    <p:sldLayoutId id="2147483673" r:id="rId10"/>
    <p:sldLayoutId id="2147483668" r:id="rId11"/>
    <p:sldLayoutId id="2147483669" r:id="rId12"/>
    <p:sldLayoutId id="2147483671" r:id="rId13"/>
  </p:sldLayoutIdLst>
  <p:hf sldNum="0"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4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406212-96C0-4B9E-BF67-CEC0D2498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1916" y="4750892"/>
            <a:ext cx="5080000" cy="1147864"/>
          </a:xfrm>
        </p:spPr>
        <p:txBody>
          <a:bodyPr vert="horz" lIns="121920" tIns="60960" rIns="121920" bIns="60960" rtlCol="0" anchor="t">
            <a:normAutofit fontScale="62500" lnSpcReduction="20000"/>
          </a:bodyPr>
          <a:lstStyle/>
          <a:p>
            <a:pPr defTabSz="1219170">
              <a:lnSpc>
                <a:spcPct val="120000"/>
              </a:lnSpc>
              <a:spcBef>
                <a:spcPts val="1333"/>
              </a:spcBef>
            </a:pPr>
            <a:r>
              <a:rPr lang="en-US" sz="2933" b="1" dirty="0">
                <a:solidFill>
                  <a:schemeClr val="accent1"/>
                </a:solidFill>
              </a:rPr>
              <a:t>EHDS : steeplechase?</a:t>
            </a:r>
            <a:br>
              <a:rPr lang="en-US" sz="2933" b="1" dirty="0">
                <a:solidFill>
                  <a:schemeClr val="accent1"/>
                </a:solidFill>
              </a:rPr>
            </a:br>
            <a:r>
              <a:rPr lang="en-US" sz="2933" b="1" dirty="0">
                <a:solidFill>
                  <a:schemeClr val="accent1"/>
                </a:solidFill>
              </a:rPr>
              <a:t>Olenka van Ardenne, Nov 17, 2025</a:t>
            </a:r>
          </a:p>
          <a:p>
            <a:pPr defTabSz="1219170">
              <a:lnSpc>
                <a:spcPct val="120000"/>
              </a:lnSpc>
              <a:spcBef>
                <a:spcPts val="1333"/>
              </a:spcBef>
            </a:pPr>
            <a:r>
              <a:rPr lang="en-US" sz="2933" dirty="0">
                <a:solidFill>
                  <a:schemeClr val="accent1"/>
                </a:solidFill>
              </a:rPr>
              <a:t>[]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44878C-02B0-469B-A0D9-29059FDE39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" t="1670" r="3" b="15150"/>
          <a:stretch/>
        </p:blipFill>
        <p:spPr>
          <a:xfrm>
            <a:off x="-2" y="13"/>
            <a:ext cx="6999921" cy="6857987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D557EC-C99C-4E14-AC3D-D8B293B225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000" y="2267409"/>
            <a:ext cx="5080000" cy="113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20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B9D0B3-85E2-D72C-BC67-4B6AB2D22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GDPR: applicable?</a:t>
            </a:r>
            <a:endParaRPr lang="en-NL" b="1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C55AEC6-941E-38A8-8482-6D941766BAEA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-185738" y="2057400"/>
            <a:ext cx="12377738" cy="3811588"/>
          </a:xfrm>
        </p:spPr>
        <p:txBody>
          <a:bodyPr>
            <a:normAutofit/>
          </a:bodyPr>
          <a:lstStyle/>
          <a:p>
            <a:r>
              <a:rPr lang="en-US" sz="2400" dirty="0"/>
              <a:t>GDPR applies/parallel</a:t>
            </a:r>
          </a:p>
          <a:p>
            <a:r>
              <a:rPr lang="en-US" sz="2400" dirty="0"/>
              <a:t>Access data? Free of charge, immediate: note, </a:t>
            </a:r>
            <a:r>
              <a:rPr lang="en-US" sz="2400" b="1" dirty="0"/>
              <a:t>within scope EHDS, regardless in which country the data are processed</a:t>
            </a:r>
          </a:p>
          <a:p>
            <a:r>
              <a:rPr lang="en-US" sz="2400" b="1" dirty="0"/>
              <a:t>Exemption: </a:t>
            </a:r>
            <a:r>
              <a:rPr lang="en-US" sz="2400" dirty="0"/>
              <a:t>request could be harmful/unethical (patient does not know yet =delay possible </a:t>
            </a:r>
            <a:r>
              <a:rPr lang="en-US" sz="2400" dirty="0" err="1"/>
              <a:t>etc</a:t>
            </a:r>
            <a:r>
              <a:rPr lang="en-US" sz="2400" dirty="0"/>
              <a:t>)</a:t>
            </a:r>
          </a:p>
          <a:p>
            <a:r>
              <a:rPr lang="en-US" sz="2400" dirty="0"/>
              <a:t>National competences, genetic information, opt-out</a:t>
            </a:r>
          </a:p>
          <a:p>
            <a:r>
              <a:rPr lang="en-US" sz="2400" dirty="0"/>
              <a:t>Controllers</a:t>
            </a:r>
            <a:r>
              <a:rPr lang="en-US" sz="2400" b="1" dirty="0"/>
              <a:t>: HDAB</a:t>
            </a:r>
            <a:r>
              <a:rPr lang="en-US" sz="2400" dirty="0"/>
              <a:t>, for making available data available, processing data within its task, </a:t>
            </a:r>
            <a:r>
              <a:rPr lang="en-US" sz="2400" b="1" dirty="0"/>
              <a:t>trusted data holder </a:t>
            </a:r>
            <a:r>
              <a:rPr lang="en-US" sz="2400" dirty="0"/>
              <a:t>related to the provision of health data</a:t>
            </a:r>
            <a:endParaRPr lang="en-NL" sz="2400" dirty="0"/>
          </a:p>
        </p:txBody>
      </p:sp>
    </p:spTree>
    <p:extLst>
      <p:ext uri="{BB962C8B-B14F-4D97-AF65-F5344CB8AC3E}">
        <p14:creationId xmlns:p14="http://schemas.microsoft.com/office/powerpoint/2010/main" val="3609106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4322EC4-CD0E-4247-25B1-19A6DE211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877" y="365125"/>
            <a:ext cx="4305447" cy="978729"/>
          </a:xfrm>
        </p:spPr>
        <p:txBody>
          <a:bodyPr anchor="t">
            <a:normAutofit/>
          </a:bodyPr>
          <a:lstStyle/>
          <a:p>
            <a:r>
              <a:rPr lang="en-US" dirty="0"/>
              <a:t>Intellectual Property Rights</a:t>
            </a:r>
            <a:endParaRPr lang="en-NL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4EE367F-0703-59F3-6E04-0D5555045C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608" y="1558567"/>
            <a:ext cx="4311192" cy="4474589"/>
          </a:xfrm>
        </p:spPr>
        <p:txBody>
          <a:bodyPr>
            <a:normAutofit/>
          </a:bodyPr>
          <a:lstStyle/>
          <a:p>
            <a:r>
              <a:rPr lang="en-US" sz="2000" b="1" dirty="0"/>
              <a:t>Inform HDAB</a:t>
            </a:r>
          </a:p>
          <a:p>
            <a:endParaRPr lang="en-US" sz="2000" b="1" dirty="0"/>
          </a:p>
          <a:p>
            <a:r>
              <a:rPr lang="en-US" sz="2000" b="1" dirty="0"/>
              <a:t>Justify need protection</a:t>
            </a:r>
          </a:p>
          <a:p>
            <a:endParaRPr lang="en-US" sz="2000" b="1" dirty="0"/>
          </a:p>
          <a:p>
            <a:r>
              <a:rPr lang="en-US" sz="2000" b="1" dirty="0"/>
              <a:t>HDAB: proportionate measures</a:t>
            </a:r>
          </a:p>
          <a:p>
            <a:endParaRPr lang="en-US" sz="2000" b="1" dirty="0"/>
          </a:p>
          <a:p>
            <a:r>
              <a:rPr lang="en-US" sz="2000" b="1" dirty="0"/>
              <a:t>Legal, Organizational  and technical measures, refuse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graphicFrame>
        <p:nvGraphicFramePr>
          <p:cNvPr id="9" name="Tijdelijke aanduiding voor inhoud 6">
            <a:extLst>
              <a:ext uri="{FF2B5EF4-FFF2-40B4-BE49-F238E27FC236}">
                <a16:creationId xmlns:a16="http://schemas.microsoft.com/office/drawing/2014/main" id="{2FEBAE58-FB3C-6627-7A35-B4DB9BBF761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47253874"/>
              </p:ext>
            </p:extLst>
          </p:nvPr>
        </p:nvGraphicFramePr>
        <p:xfrm>
          <a:off x="6172200" y="365125"/>
          <a:ext cx="5454192" cy="5353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9030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2228AC-A666-D1C1-85C9-5CF205019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Suggestions, questions </a:t>
            </a:r>
            <a:endParaRPr lang="en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6467FE0-A532-262E-E56F-39DD57D730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Suggestions</a:t>
            </a:r>
            <a:endParaRPr lang="en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DA81F5F-7123-8A8A-5765-1042CCCB203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/>
              <a:t>Joint platform=joint data holder (efficient, costs?)</a:t>
            </a:r>
          </a:p>
          <a:p>
            <a:r>
              <a:rPr lang="en-US" sz="2400" b="1" dirty="0"/>
              <a:t>Trusted Data Holder (efficiency, costs)</a:t>
            </a:r>
          </a:p>
          <a:p>
            <a:r>
              <a:rPr lang="en-US" sz="2400" b="1" dirty="0"/>
              <a:t>IP rights (map, register, monitor)</a:t>
            </a:r>
          </a:p>
          <a:p>
            <a:r>
              <a:rPr lang="en-US" sz="2400" b="1" dirty="0"/>
              <a:t>Set up points to consider when initiating research, collaboration, parallel </a:t>
            </a:r>
            <a:r>
              <a:rPr lang="en-US" sz="2400" b="1" dirty="0" err="1"/>
              <a:t>sytems</a:t>
            </a:r>
            <a:endParaRPr lang="en-US" sz="2400" b="1" dirty="0"/>
          </a:p>
          <a:p>
            <a:r>
              <a:rPr lang="en-US" sz="2400" b="1" dirty="0"/>
              <a:t>Never discuss costs with other entities</a:t>
            </a:r>
          </a:p>
          <a:p>
            <a:endParaRPr lang="en-NL" sz="2000" b="1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852DFB2-073A-0A0F-35FD-9760179619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Questions</a:t>
            </a:r>
            <a:endParaRPr lang="en-NL" dirty="0"/>
          </a:p>
        </p:txBody>
      </p:sp>
      <p:sp>
        <p:nvSpPr>
          <p:cNvPr id="7" name="Tijdelijke aanduiding voor inhoud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75856F7-F85B-573A-ACA6-89CEAACA67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41950" cy="3540125"/>
          </a:xfrm>
          <a:prstGeom prst="actionButtonHel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79270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80A808-DB1B-A744-0DE9-E35FD30835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3DF7F-6BB1-9AD0-5087-40C8786D1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1687" y="4750892"/>
            <a:ext cx="6321287" cy="1147864"/>
          </a:xfrm>
        </p:spPr>
        <p:txBody>
          <a:bodyPr vert="horz" lIns="121920" tIns="60960" rIns="121920" bIns="60960" rtlCol="0" anchor="t">
            <a:normAutofit/>
          </a:bodyPr>
          <a:lstStyle/>
          <a:p>
            <a:pPr defTabSz="1219170">
              <a:lnSpc>
                <a:spcPct val="120000"/>
              </a:lnSpc>
              <a:spcBef>
                <a:spcPts val="1333"/>
              </a:spcBef>
            </a:pPr>
            <a:r>
              <a:rPr lang="en-US" sz="2933" b="1" dirty="0">
                <a:solidFill>
                  <a:schemeClr val="accent1"/>
                </a:solidFill>
              </a:rPr>
              <a:t>Olenka.vanardenne@lygature.org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174716-2C6F-B4D5-F4CE-5814EBBF0B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6" t="1670" r="3" b="15150"/>
          <a:stretch/>
        </p:blipFill>
        <p:spPr>
          <a:xfrm>
            <a:off x="-2" y="13"/>
            <a:ext cx="6999921" cy="6857987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46D006-9E2C-C30A-DF32-76E75A53403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000" y="2267409"/>
            <a:ext cx="5080000" cy="113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761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2E1C62-5801-D27E-1550-394C58BC7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and presentation flow</a:t>
            </a:r>
            <a:endParaRPr lang="en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B96D2B2-FCAC-C28C-8FD2-30F50DEBA1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Interactive topics</a:t>
            </a:r>
            <a:endParaRPr lang="en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26CBA38-5228-3D6F-5760-CA5127751A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b="1" dirty="0">
                <a:latin typeface="Aptos" panose="020B0004020202020204" pitchFamily="34" charset="0"/>
              </a:rPr>
              <a:t>Timeline</a:t>
            </a:r>
            <a:br>
              <a:rPr lang="en-US" sz="2400" b="1" dirty="0">
                <a:latin typeface="Aptos" panose="020B0004020202020204" pitchFamily="34" charset="0"/>
              </a:rPr>
            </a:br>
            <a:endParaRPr lang="en-US" sz="2400" b="1" dirty="0">
              <a:latin typeface="Aptos" panose="020B0004020202020204" pitchFamily="34" charset="0"/>
            </a:endParaRPr>
          </a:p>
          <a:p>
            <a:r>
              <a:rPr lang="en-US" sz="2400" b="1" dirty="0">
                <a:latin typeface="Aptos" panose="020B0004020202020204" pitchFamily="34" charset="0"/>
              </a:rPr>
              <a:t>Ground work: definitions data and data sets</a:t>
            </a:r>
          </a:p>
          <a:p>
            <a:r>
              <a:rPr lang="en-US" sz="2400" b="1" dirty="0">
                <a:latin typeface="Aptos" panose="020B0004020202020204" pitchFamily="34" charset="0"/>
              </a:rPr>
              <a:t>Stepwise approach permit</a:t>
            </a:r>
            <a:br>
              <a:rPr lang="en-US" sz="2400" b="1" dirty="0">
                <a:latin typeface="Aptos" panose="020B0004020202020204" pitchFamily="34" charset="0"/>
              </a:rPr>
            </a:br>
            <a:endParaRPr lang="en-US" sz="2400" b="1" dirty="0">
              <a:latin typeface="Aptos" panose="020B0004020202020204" pitchFamily="34" charset="0"/>
            </a:endParaRPr>
          </a:p>
          <a:p>
            <a:r>
              <a:rPr lang="en-US" sz="2400" b="1" dirty="0">
                <a:latin typeface="Aptos" panose="020B0004020202020204" pitchFamily="34" charset="0"/>
              </a:rPr>
              <a:t>Ethics</a:t>
            </a:r>
          </a:p>
          <a:p>
            <a:r>
              <a:rPr lang="en-US" sz="2400" b="1" dirty="0">
                <a:latin typeface="Aptos" panose="020B0004020202020204" pitchFamily="34" charset="0"/>
              </a:rPr>
              <a:t>GDPR</a:t>
            </a:r>
            <a:br>
              <a:rPr lang="en-US" sz="2400" b="1" dirty="0">
                <a:latin typeface="Aptos" panose="020B0004020202020204" pitchFamily="34" charset="0"/>
              </a:rPr>
            </a:br>
            <a:endParaRPr lang="en-US" sz="2400" b="1" dirty="0">
              <a:latin typeface="Aptos" panose="020B0004020202020204" pitchFamily="34" charset="0"/>
            </a:endParaRPr>
          </a:p>
          <a:p>
            <a:r>
              <a:rPr lang="en-US" sz="2400" b="1" dirty="0">
                <a:latin typeface="Aptos" panose="020B0004020202020204" pitchFamily="34" charset="0"/>
              </a:rPr>
              <a:t>Costs, IP  </a:t>
            </a:r>
            <a:endParaRPr lang="en-NL" sz="2400" b="1" dirty="0">
              <a:latin typeface="Aptos" panose="020B0004020202020204" pitchFamily="34" charset="0"/>
            </a:endParaRP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F63883B-8647-6E53-DCFA-49D9C64C9A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/>
              <a:t>Jumped forward and or hurdles?</a:t>
            </a:r>
            <a:endParaRPr lang="en-NL" dirty="0"/>
          </a:p>
        </p:txBody>
      </p:sp>
      <p:pic>
        <p:nvPicPr>
          <p:cNvPr id="1030" name="Picture 6" descr="What Is A Steeplechase In Track And Field | Runningshorts">
            <a:extLst>
              <a:ext uri="{FF2B5EF4-FFF2-40B4-BE49-F238E27FC236}">
                <a16:creationId xmlns:a16="http://schemas.microsoft.com/office/drawing/2014/main" id="{0FC607F9-EEA5-A5D4-035F-8DD8EE999F1A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081" y="2505075"/>
            <a:ext cx="5310187" cy="354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264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0A1E9-C396-9740-9FFE-E70B3B4D5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EHDS </a:t>
            </a:r>
            <a:r>
              <a:rPr lang="nl-NL" b="1" dirty="0" err="1"/>
              <a:t>enacted</a:t>
            </a:r>
            <a:r>
              <a:rPr lang="nl-NL" b="1" dirty="0"/>
              <a:t>! </a:t>
            </a:r>
            <a:r>
              <a:rPr lang="nl-NL" b="1" dirty="0" err="1"/>
              <a:t>Effective</a:t>
            </a:r>
            <a:r>
              <a:rPr lang="nl-NL" b="1" dirty="0"/>
              <a:t> </a:t>
            </a:r>
            <a:r>
              <a:rPr lang="nl-NL" b="1" dirty="0" err="1"/>
              <a:t>gradually</a:t>
            </a:r>
            <a:r>
              <a:rPr lang="nl-NL" b="1" dirty="0"/>
              <a:t>, </a:t>
            </a:r>
            <a:r>
              <a:rPr lang="nl-NL" b="1" dirty="0" err="1"/>
              <a:t>preparation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AF96F7-41E7-A245-971C-C55DA0F188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8130" y="4792337"/>
            <a:ext cx="2057400" cy="1817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2E4568-7D8F-164E-B95C-449BD2B955F9}" type="datetime4">
              <a:rPr lang="en-US" smtClean="0"/>
              <a:pPr/>
              <a:t>November 17, 2025</a:t>
            </a:fld>
            <a:endParaRPr lang="en-US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0A53044A-5B2B-A492-F6B6-3B5BF306C8B4}"/>
              </a:ext>
            </a:extLst>
          </p:cNvPr>
          <p:cNvGrpSpPr/>
          <p:nvPr/>
        </p:nvGrpSpPr>
        <p:grpSpPr>
          <a:xfrm>
            <a:off x="205131" y="1685644"/>
            <a:ext cx="11910093" cy="4410773"/>
            <a:chOff x="153848" y="1303377"/>
            <a:chExt cx="8932570" cy="3308080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FED2911F-FFED-835D-BB56-24E41507E6B4}"/>
                </a:ext>
              </a:extLst>
            </p:cNvPr>
            <p:cNvGrpSpPr/>
            <p:nvPr/>
          </p:nvGrpSpPr>
          <p:grpSpPr>
            <a:xfrm>
              <a:off x="153848" y="1303377"/>
              <a:ext cx="8595251" cy="521736"/>
              <a:chOff x="153848" y="1774228"/>
              <a:chExt cx="8595251" cy="521736"/>
            </a:xfrm>
          </p:grpSpPr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9AB9BFAA-7E12-1116-CB4B-6A2606A708AF}"/>
                  </a:ext>
                </a:extLst>
              </p:cNvPr>
              <p:cNvGrpSpPr/>
              <p:nvPr/>
            </p:nvGrpSpPr>
            <p:grpSpPr>
              <a:xfrm>
                <a:off x="441335" y="1802654"/>
                <a:ext cx="8307764" cy="222790"/>
                <a:chOff x="441335" y="1802654"/>
                <a:chExt cx="8307764" cy="222790"/>
              </a:xfrm>
            </p:grpSpPr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869E0CD8-35B7-3B83-2CA0-7457FE80057C}"/>
                    </a:ext>
                  </a:extLst>
                </p:cNvPr>
                <p:cNvSpPr txBox="1"/>
                <p:nvPr/>
              </p:nvSpPr>
              <p:spPr>
                <a:xfrm>
                  <a:off x="441335" y="1803476"/>
                  <a:ext cx="540000" cy="2160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 algn="ctr" defTabSz="1219231">
                    <a:spcBef>
                      <a:spcPts val="1067"/>
                    </a:spcBef>
                    <a:defRPr/>
                  </a:pPr>
                  <a:r>
                    <a:rPr lang="en-GB" sz="16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2024</a:t>
                  </a:r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2093A704-44F0-2AD0-1400-AB43CED91C5C}"/>
                    </a:ext>
                  </a:extLst>
                </p:cNvPr>
                <p:cNvSpPr txBox="1"/>
                <p:nvPr/>
              </p:nvSpPr>
              <p:spPr>
                <a:xfrm>
                  <a:off x="7099068" y="1802654"/>
                  <a:ext cx="540000" cy="2160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 algn="ctr" defTabSz="1219231">
                    <a:spcBef>
                      <a:spcPts val="1067"/>
                    </a:spcBef>
                    <a:defRPr/>
                  </a:pPr>
                  <a:r>
                    <a:rPr lang="en-GB" sz="160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2030</a:t>
                  </a: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86D418A5-D0BA-ADA9-AA44-CCCF62F109C3}"/>
                    </a:ext>
                  </a:extLst>
                </p:cNvPr>
                <p:cNvSpPr txBox="1"/>
                <p:nvPr/>
              </p:nvSpPr>
              <p:spPr>
                <a:xfrm>
                  <a:off x="4879823" y="1803476"/>
                  <a:ext cx="540000" cy="2160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 algn="ctr" defTabSz="1219231">
                    <a:spcBef>
                      <a:spcPts val="1067"/>
                    </a:spcBef>
                    <a:defRPr/>
                  </a:pPr>
                  <a:r>
                    <a:rPr lang="en-GB" sz="16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2028</a:t>
                  </a: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023ECFE1-7937-9A5A-128E-2DA3CD98BE26}"/>
                    </a:ext>
                  </a:extLst>
                </p:cNvPr>
                <p:cNvSpPr txBox="1"/>
                <p:nvPr/>
              </p:nvSpPr>
              <p:spPr>
                <a:xfrm>
                  <a:off x="3770201" y="1803476"/>
                  <a:ext cx="540000" cy="2160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 algn="ctr" defTabSz="1219231">
                    <a:spcBef>
                      <a:spcPts val="1067"/>
                    </a:spcBef>
                    <a:defRPr/>
                  </a:pPr>
                  <a:r>
                    <a:rPr lang="en-GB" sz="16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2027</a:t>
                  </a:r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8243D755-9D9C-E09F-5B03-1DE525EF5EF2}"/>
                    </a:ext>
                  </a:extLst>
                </p:cNvPr>
                <p:cNvSpPr txBox="1"/>
                <p:nvPr/>
              </p:nvSpPr>
              <p:spPr>
                <a:xfrm>
                  <a:off x="2660579" y="1803476"/>
                  <a:ext cx="540000" cy="2160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 algn="ctr" defTabSz="1219231">
                    <a:spcBef>
                      <a:spcPts val="1067"/>
                    </a:spcBef>
                    <a:defRPr/>
                  </a:pPr>
                  <a:r>
                    <a:rPr lang="en-GB" sz="16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2026</a:t>
                  </a:r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4A14F075-1775-F3B1-D852-CB723C586C43}"/>
                    </a:ext>
                  </a:extLst>
                </p:cNvPr>
                <p:cNvSpPr txBox="1"/>
                <p:nvPr/>
              </p:nvSpPr>
              <p:spPr>
                <a:xfrm>
                  <a:off x="1550957" y="1803476"/>
                  <a:ext cx="540000" cy="2160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 algn="ctr" defTabSz="1219231">
                    <a:spcBef>
                      <a:spcPts val="1067"/>
                    </a:spcBef>
                    <a:defRPr/>
                  </a:pPr>
                  <a:r>
                    <a:rPr lang="en-GB" sz="1600" dirty="0">
                      <a:solidFill>
                        <a:srgbClr val="92D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2025</a:t>
                  </a:r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2717F6EE-F10F-6617-B15D-07854F961988}"/>
                    </a:ext>
                  </a:extLst>
                </p:cNvPr>
                <p:cNvSpPr txBox="1"/>
                <p:nvPr/>
              </p:nvSpPr>
              <p:spPr>
                <a:xfrm>
                  <a:off x="5989445" y="1803476"/>
                  <a:ext cx="540000" cy="2160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 algn="ctr" defTabSz="1219231">
                    <a:spcBef>
                      <a:spcPts val="1067"/>
                    </a:spcBef>
                    <a:defRPr/>
                  </a:pPr>
                  <a:r>
                    <a:rPr lang="en-GB" sz="160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2029</a:t>
                  </a:r>
                </a:p>
              </p:txBody>
            </p: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B6F70737-6639-50AB-428B-80AF4FF3DC80}"/>
                    </a:ext>
                  </a:extLst>
                </p:cNvPr>
                <p:cNvSpPr txBox="1"/>
                <p:nvPr/>
              </p:nvSpPr>
              <p:spPr>
                <a:xfrm>
                  <a:off x="8209099" y="1809444"/>
                  <a:ext cx="540000" cy="2160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 algn="ctr" defTabSz="1219231">
                    <a:spcBef>
                      <a:spcPts val="1067"/>
                    </a:spcBef>
                    <a:defRPr/>
                  </a:pPr>
                  <a:r>
                    <a:rPr lang="en-GB" sz="16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2031+</a:t>
                  </a:r>
                </a:p>
              </p:txBody>
            </p:sp>
          </p:grp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F827AAF8-4986-C005-6A5D-FC6BB05F7592}"/>
                  </a:ext>
                </a:extLst>
              </p:cNvPr>
              <p:cNvGrpSpPr/>
              <p:nvPr/>
            </p:nvGrpSpPr>
            <p:grpSpPr>
              <a:xfrm>
                <a:off x="153848" y="1774228"/>
                <a:ext cx="8566002" cy="521736"/>
                <a:chOff x="153848" y="1774228"/>
                <a:chExt cx="8566002" cy="521736"/>
              </a:xfrm>
            </p:grpSpPr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7B34EED6-6197-009D-DFE6-0C65F6E587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3848" y="2094909"/>
                  <a:ext cx="8566002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B8F7CD5E-7C62-4EE4-3A11-246D4D21BC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24083" y="1774228"/>
                  <a:ext cx="0" cy="32400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CDF652B0-D42A-CE38-FCAD-06B0ABDFCB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3848" y="1966181"/>
                  <a:ext cx="0" cy="329783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3947AFDA-BFF9-6CFF-4345-42E8BE199F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63882" y="1774228"/>
                  <a:ext cx="0" cy="32400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B1E0462F-829D-9D09-75C6-E74637B9F8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73916" y="1774228"/>
                  <a:ext cx="0" cy="32400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0A579BC2-05FB-3876-B050-EC5386CCBD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83950" y="1774228"/>
                  <a:ext cx="0" cy="32400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037E07B5-6300-412C-2A85-C7C14971F7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93984" y="1774228"/>
                  <a:ext cx="0" cy="32400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22D8D513-8E3B-6C3C-F491-EC210978EC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14052" y="1774228"/>
                  <a:ext cx="0" cy="32400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2A7BA7FA-722B-ED16-0CF8-7DE9A55699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04018" y="1774228"/>
                  <a:ext cx="0" cy="32400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975D21FD-74FE-FC5A-3DA3-62A2621C7698}"/>
                </a:ext>
              </a:extLst>
            </p:cNvPr>
            <p:cNvGrpSpPr/>
            <p:nvPr/>
          </p:nvGrpSpPr>
          <p:grpSpPr>
            <a:xfrm>
              <a:off x="2373915" y="1676031"/>
              <a:ext cx="6712503" cy="2935426"/>
              <a:chOff x="2373915" y="1676031"/>
              <a:chExt cx="6712503" cy="2935426"/>
            </a:xfrm>
          </p:grpSpPr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B0A161D6-7A09-D895-9B2F-4F985402FA3A}"/>
                  </a:ext>
                </a:extLst>
              </p:cNvPr>
              <p:cNvSpPr/>
              <p:nvPr/>
            </p:nvSpPr>
            <p:spPr>
              <a:xfrm>
                <a:off x="2377709" y="1676031"/>
                <a:ext cx="1106241" cy="76522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1133" dirty="0"/>
                  <a:t>EHDS </a:t>
                </a:r>
                <a:r>
                  <a:rPr lang="nl-NL" sz="1133" dirty="0" err="1"/>
                  <a:t>effective</a:t>
                </a:r>
                <a:r>
                  <a:rPr lang="nl-NL" sz="1133" dirty="0"/>
                  <a:t> (2 </a:t>
                </a:r>
                <a:r>
                  <a:rPr lang="nl-NL" sz="1133" dirty="0" err="1"/>
                  <a:t>years</a:t>
                </a:r>
                <a:r>
                  <a:rPr lang="nl-NL" sz="1133" dirty="0"/>
                  <a:t> </a:t>
                </a:r>
                <a:r>
                  <a:rPr lang="nl-NL" sz="1133" dirty="0" err="1"/>
                  <a:t>after</a:t>
                </a:r>
                <a:r>
                  <a:rPr lang="nl-NL" sz="1133" dirty="0"/>
                  <a:t> </a:t>
                </a:r>
                <a:r>
                  <a:rPr lang="nl-NL" sz="1133" dirty="0" err="1"/>
                  <a:t>enactment</a:t>
                </a:r>
                <a:endParaRPr lang="en-GB" sz="1133" dirty="0"/>
              </a:p>
            </p:txBody>
          </p:sp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D4630944-30A6-F23F-A63D-CA9555A0FC9E}"/>
                  </a:ext>
                </a:extLst>
              </p:cNvPr>
              <p:cNvSpPr/>
              <p:nvPr/>
            </p:nvSpPr>
            <p:spPr>
              <a:xfrm>
                <a:off x="2373916" y="2492468"/>
                <a:ext cx="1106241" cy="96536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133" b="1" dirty="0"/>
                  <a:t>Work on implementation acts</a:t>
                </a:r>
              </a:p>
              <a:p>
                <a:pPr algn="ctr"/>
                <a:r>
                  <a:rPr lang="en-GB" sz="1133" dirty="0"/>
                  <a:t>EHR systems and </a:t>
                </a:r>
                <a:r>
                  <a:rPr lang="en-GB" sz="1133" dirty="0" err="1"/>
                  <a:t>MyHealthData@EU</a:t>
                </a:r>
                <a:endParaRPr lang="en-NL" sz="1133" dirty="0"/>
              </a:p>
            </p:txBody>
          </p: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A1D7452C-C501-A173-BA15-8503D6963BC7}"/>
                  </a:ext>
                </a:extLst>
              </p:cNvPr>
              <p:cNvSpPr/>
              <p:nvPr/>
            </p:nvSpPr>
            <p:spPr>
              <a:xfrm>
                <a:off x="2373915" y="3516873"/>
                <a:ext cx="1106241" cy="76522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133" b="1" dirty="0"/>
                  <a:t>Implementation act adopted</a:t>
                </a:r>
                <a:r>
                  <a:rPr lang="en-GB" sz="1133" dirty="0"/>
                  <a:t> </a:t>
                </a:r>
                <a:r>
                  <a:rPr lang="en-GB" sz="1133" dirty="0" err="1"/>
                  <a:t>HealthData@EU</a:t>
                </a:r>
                <a:endParaRPr lang="en-GB" sz="1133" dirty="0"/>
              </a:p>
              <a:p>
                <a:pPr algn="ctr"/>
                <a:r>
                  <a:rPr lang="en-GB" sz="1133" dirty="0" err="1"/>
                  <a:t>aangenomen</a:t>
                </a:r>
                <a:endParaRPr lang="en-NL" sz="1133" dirty="0"/>
              </a:p>
            </p:txBody>
          </p:sp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BC9AAA77-E17C-74B6-DCF4-AC2DC0CCDB6C}"/>
                  </a:ext>
                </a:extLst>
              </p:cNvPr>
              <p:cNvSpPr/>
              <p:nvPr/>
            </p:nvSpPr>
            <p:spPr>
              <a:xfrm>
                <a:off x="4594563" y="2773932"/>
                <a:ext cx="1105081" cy="183752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920" tIns="60960" rIns="121920" bIns="60960" rtlCol="0" anchor="ctr"/>
              <a:lstStyle/>
              <a:p>
                <a:pPr algn="ctr"/>
                <a:r>
                  <a:rPr lang="en-GB" sz="1133" b="1" dirty="0" err="1"/>
                  <a:t>Secundary</a:t>
                </a:r>
                <a:r>
                  <a:rPr lang="en-GB" sz="1133" b="1" dirty="0"/>
                  <a:t> use</a:t>
                </a:r>
                <a:endParaRPr lang="en-GB" sz="1133" dirty="0"/>
              </a:p>
              <a:p>
                <a:r>
                  <a:rPr lang="en-GB" sz="1133" dirty="0"/>
                  <a:t>- files</a:t>
                </a:r>
                <a:endParaRPr lang="en-GB" sz="1133" dirty="0">
                  <a:cs typeface="Arial"/>
                </a:endParaRPr>
              </a:p>
              <a:p>
                <a:r>
                  <a:rPr lang="en-GB" sz="1133" dirty="0"/>
                  <a:t>- Aggregated</a:t>
                </a:r>
                <a:endParaRPr lang="en-GB" sz="1133" dirty="0">
                  <a:cs typeface="Arial"/>
                </a:endParaRPr>
              </a:p>
              <a:p>
                <a:r>
                  <a:rPr lang="en-GB" sz="1133" dirty="0"/>
                  <a:t>- Pathogen</a:t>
                </a:r>
                <a:endParaRPr lang="en-GB" sz="1133" dirty="0">
                  <a:cs typeface="Arial"/>
                </a:endParaRPr>
              </a:p>
              <a:p>
                <a:r>
                  <a:rPr lang="en-GB" sz="1133" dirty="0"/>
                  <a:t>- Administrative</a:t>
                </a:r>
                <a:endParaRPr lang="en-GB" sz="1133" dirty="0">
                  <a:cs typeface="Arial"/>
                </a:endParaRPr>
              </a:p>
              <a:p>
                <a:r>
                  <a:rPr lang="en-GB" sz="1133" dirty="0"/>
                  <a:t>- Medical device</a:t>
                </a:r>
                <a:endParaRPr lang="en-GB" sz="1133" dirty="0">
                  <a:cs typeface="Arial"/>
                </a:endParaRPr>
              </a:p>
              <a:p>
                <a:r>
                  <a:rPr lang="en-GB" sz="1133" dirty="0"/>
                  <a:t>- Wellness app</a:t>
                </a:r>
                <a:endParaRPr lang="en-GB" sz="1133" dirty="0">
                  <a:cs typeface="Arial"/>
                </a:endParaRPr>
              </a:p>
              <a:p>
                <a:r>
                  <a:rPr lang="en-GB" sz="1133" dirty="0"/>
                  <a:t>- Health professionals</a:t>
                </a:r>
                <a:endParaRPr lang="en-GB" sz="1133" dirty="0">
                  <a:cs typeface="Arial"/>
                </a:endParaRPr>
              </a:p>
              <a:p>
                <a:r>
                  <a:rPr lang="en-GB" sz="1133" dirty="0"/>
                  <a:t>- </a:t>
                </a:r>
                <a:r>
                  <a:rPr lang="en-GB" sz="1133" dirty="0" err="1"/>
                  <a:t>Registraties</a:t>
                </a:r>
                <a:endParaRPr lang="en-GB" sz="1133" dirty="0">
                  <a:cs typeface="Arial"/>
                </a:endParaRPr>
              </a:p>
              <a:p>
                <a:r>
                  <a:rPr lang="en-GB" sz="1133" dirty="0"/>
                  <a:t>- Biobanks</a:t>
                </a:r>
                <a:endParaRPr lang="en-GB" sz="1133" dirty="0">
                  <a:cs typeface="Arial"/>
                </a:endParaRPr>
              </a:p>
            </p:txBody>
          </p:sp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D6EB3D2C-1F90-7B87-1C32-3302CE84C0ED}"/>
                  </a:ext>
                </a:extLst>
              </p:cNvPr>
              <p:cNvSpPr/>
              <p:nvPr/>
            </p:nvSpPr>
            <p:spPr>
              <a:xfrm>
                <a:off x="4593984" y="1676031"/>
                <a:ext cx="1106241" cy="106375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67" b="1" dirty="0"/>
                  <a:t>Primary use</a:t>
                </a:r>
              </a:p>
              <a:p>
                <a:r>
                  <a:rPr lang="en-GB" sz="1067" dirty="0"/>
                  <a:t>-Patient files</a:t>
                </a:r>
              </a:p>
              <a:p>
                <a:r>
                  <a:rPr lang="en-GB" sz="1067" dirty="0"/>
                  <a:t>- </a:t>
                </a:r>
                <a:r>
                  <a:rPr lang="en-GB" sz="1067" dirty="0" err="1"/>
                  <a:t>Elektronic</a:t>
                </a:r>
                <a:r>
                  <a:rPr lang="en-GB" sz="1067" dirty="0"/>
                  <a:t> prescriptions</a:t>
                </a:r>
              </a:p>
              <a:p>
                <a:r>
                  <a:rPr lang="en-GB" sz="1067" dirty="0"/>
                  <a:t>- </a:t>
                </a:r>
                <a:r>
                  <a:rPr lang="en-GB" sz="1067" dirty="0" err="1"/>
                  <a:t>Elektronic</a:t>
                </a:r>
                <a:r>
                  <a:rPr lang="en-GB" sz="1067" dirty="0"/>
                  <a:t> provision</a:t>
                </a:r>
              </a:p>
            </p:txBody>
          </p:sp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45A89580-D8B0-E37D-3F85-317754E130BF}"/>
                  </a:ext>
                </a:extLst>
              </p:cNvPr>
              <p:cNvSpPr/>
              <p:nvPr/>
            </p:nvSpPr>
            <p:spPr>
              <a:xfrm>
                <a:off x="5765064" y="1676031"/>
                <a:ext cx="1045196" cy="80789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920" tIns="60960" rIns="121920" bIns="60960" rtlCol="0" anchor="ctr"/>
              <a:lstStyle/>
              <a:p>
                <a:pPr algn="ctr"/>
                <a:r>
                  <a:rPr lang="en-GB" sz="1067" b="1" dirty="0"/>
                  <a:t>Primary use</a:t>
                </a:r>
              </a:p>
              <a:p>
                <a:r>
                  <a:rPr lang="en-GB" sz="1067" dirty="0"/>
                  <a:t>-images</a:t>
                </a:r>
                <a:endParaRPr lang="en-GB" sz="1067" dirty="0">
                  <a:cs typeface="Arial"/>
                </a:endParaRPr>
              </a:p>
              <a:p>
                <a:r>
                  <a:rPr lang="en-GB" sz="1067" dirty="0"/>
                  <a:t>- </a:t>
                </a:r>
                <a:r>
                  <a:rPr lang="en-GB" sz="1067" dirty="0" err="1"/>
                  <a:t>Testresuls</a:t>
                </a:r>
                <a:endParaRPr lang="en-GB" sz="1067" dirty="0"/>
              </a:p>
              <a:p>
                <a:r>
                  <a:rPr lang="en-GB" sz="1067" dirty="0"/>
                  <a:t>Final/ Dismiss reports</a:t>
                </a:r>
                <a:endParaRPr lang="en-NL" sz="1067" dirty="0">
                  <a:cs typeface="Arial" panose="020B0604020202020204"/>
                </a:endParaRPr>
              </a:p>
            </p:txBody>
          </p:sp>
          <p:sp>
            <p:nvSpPr>
              <p:cNvPr id="87" name="Rectangle: Rounded Corners 86">
                <a:extLst>
                  <a:ext uri="{FF2B5EF4-FFF2-40B4-BE49-F238E27FC236}">
                    <a16:creationId xmlns:a16="http://schemas.microsoft.com/office/drawing/2014/main" id="{6B534187-0283-0D6C-7709-DFC244411198}"/>
                  </a:ext>
                </a:extLst>
              </p:cNvPr>
              <p:cNvSpPr/>
              <p:nvPr/>
            </p:nvSpPr>
            <p:spPr>
              <a:xfrm>
                <a:off x="5750472" y="2535898"/>
                <a:ext cx="1208760" cy="70438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b="1" dirty="0"/>
                  <a:t>Legislative instrument effective </a:t>
                </a:r>
                <a:r>
                  <a:rPr lang="en-GB" sz="1200" dirty="0"/>
                  <a:t> </a:t>
                </a:r>
                <a:r>
                  <a:rPr lang="en-GB" sz="1200" dirty="0" err="1"/>
                  <a:t>HealthData@EU</a:t>
                </a:r>
                <a:endParaRPr lang="en-GB" sz="1200" dirty="0"/>
              </a:p>
              <a:p>
                <a:pPr algn="ctr"/>
                <a:r>
                  <a:rPr lang="en-GB" sz="1200" dirty="0"/>
                  <a:t>In </a:t>
                </a:r>
                <a:r>
                  <a:rPr lang="en-GB" sz="1200" dirty="0" err="1"/>
                  <a:t>werking</a:t>
                </a:r>
                <a:endParaRPr lang="en-NL" sz="1200" dirty="0"/>
              </a:p>
            </p:txBody>
          </p:sp>
          <p:sp>
            <p:nvSpPr>
              <p:cNvPr id="88" name="Rectangle: Rounded Corners 87">
                <a:extLst>
                  <a:ext uri="{FF2B5EF4-FFF2-40B4-BE49-F238E27FC236}">
                    <a16:creationId xmlns:a16="http://schemas.microsoft.com/office/drawing/2014/main" id="{7374E93B-8003-523B-4D6A-E16E8F2DCF82}"/>
                  </a:ext>
                </a:extLst>
              </p:cNvPr>
              <p:cNvSpPr/>
              <p:nvPr/>
            </p:nvSpPr>
            <p:spPr>
              <a:xfrm>
                <a:off x="5765065" y="3292258"/>
                <a:ext cx="1334004" cy="116486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133" b="1" dirty="0" err="1"/>
                  <a:t>Secundairy</a:t>
                </a:r>
                <a:r>
                  <a:rPr lang="en-GB" sz="1133" b="1" dirty="0"/>
                  <a:t> use</a:t>
                </a:r>
              </a:p>
              <a:p>
                <a:r>
                  <a:rPr lang="en-GB" sz="1133" dirty="0"/>
                  <a:t>- Exposome</a:t>
                </a:r>
              </a:p>
              <a:p>
                <a:r>
                  <a:rPr lang="en-GB" sz="1133" dirty="0"/>
                  <a:t>- Human genetic</a:t>
                </a:r>
              </a:p>
              <a:p>
                <a:r>
                  <a:rPr lang="en-GB" sz="1133" dirty="0"/>
                  <a:t>- Omics</a:t>
                </a:r>
              </a:p>
              <a:p>
                <a:r>
                  <a:rPr lang="en-GB" sz="1133" dirty="0"/>
                  <a:t>- Clinical trials</a:t>
                </a:r>
              </a:p>
              <a:p>
                <a:r>
                  <a:rPr lang="en-GB" sz="1133" dirty="0"/>
                  <a:t>- Cohort studies</a:t>
                </a:r>
                <a:endParaRPr lang="en-NL" sz="1133" dirty="0"/>
              </a:p>
            </p:txBody>
          </p:sp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BE3BC35A-7223-EB7F-93D9-2FC3E58E82BC}"/>
                  </a:ext>
                </a:extLst>
              </p:cNvPr>
              <p:cNvSpPr/>
              <p:nvPr/>
            </p:nvSpPr>
            <p:spPr>
              <a:xfrm>
                <a:off x="7981337" y="1676031"/>
                <a:ext cx="1105081" cy="76522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1133" dirty="0" err="1"/>
                  <a:t>Partial</a:t>
                </a:r>
                <a:r>
                  <a:rPr lang="nl-NL" sz="1133" dirty="0"/>
                  <a:t> </a:t>
                </a:r>
                <a:r>
                  <a:rPr lang="nl-NL" sz="1133" dirty="0" err="1"/>
                  <a:t>revision</a:t>
                </a:r>
                <a:r>
                  <a:rPr lang="nl-NL" sz="1133" dirty="0"/>
                  <a:t> EHDS (8 jaar </a:t>
                </a:r>
                <a:r>
                  <a:rPr lang="nl-NL" sz="1133" dirty="0" err="1"/>
                  <a:t>after</a:t>
                </a:r>
                <a:r>
                  <a:rPr lang="nl-NL" sz="1133" dirty="0"/>
                  <a:t> </a:t>
                </a:r>
                <a:r>
                  <a:rPr lang="nl-NL" sz="1133" dirty="0" err="1"/>
                  <a:t>enactment</a:t>
                </a:r>
                <a:endParaRPr lang="en-NL" sz="1133" dirty="0"/>
              </a:p>
            </p:txBody>
          </p:sp>
          <p:sp>
            <p:nvSpPr>
              <p:cNvPr id="90" name="Rectangle: Rounded Corners 89">
                <a:extLst>
                  <a:ext uri="{FF2B5EF4-FFF2-40B4-BE49-F238E27FC236}">
                    <a16:creationId xmlns:a16="http://schemas.microsoft.com/office/drawing/2014/main" id="{3F5B75AA-050D-39C5-3D52-66EF8F5C5E24}"/>
                  </a:ext>
                </a:extLst>
              </p:cNvPr>
              <p:cNvSpPr/>
              <p:nvPr/>
            </p:nvSpPr>
            <p:spPr>
              <a:xfrm>
                <a:off x="7977545" y="2493419"/>
                <a:ext cx="1105081" cy="119927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1133" dirty="0" err="1"/>
                  <a:t>Third</a:t>
                </a:r>
                <a:r>
                  <a:rPr lang="nl-NL" sz="1133" dirty="0"/>
                  <a:t> </a:t>
                </a:r>
                <a:r>
                  <a:rPr lang="nl-NL" sz="1133" dirty="0" err="1"/>
                  <a:t>countries</a:t>
                </a:r>
                <a:r>
                  <a:rPr lang="nl-NL" sz="1133" dirty="0"/>
                  <a:t> </a:t>
                </a:r>
                <a:r>
                  <a:rPr lang="nl-NL" sz="1133" dirty="0" err="1"/>
                  <a:t>may</a:t>
                </a:r>
                <a:r>
                  <a:rPr lang="nl-NL" sz="1133" dirty="0"/>
                  <a:t> </a:t>
                </a:r>
                <a:r>
                  <a:rPr lang="nl-NL" sz="1133" dirty="0" err="1"/>
                  <a:t>align</a:t>
                </a:r>
                <a:r>
                  <a:rPr lang="nl-NL" sz="1133" dirty="0"/>
                  <a:t>, </a:t>
                </a:r>
                <a:r>
                  <a:rPr lang="nl-NL" sz="1133" dirty="0" err="1"/>
                  <a:t>reciprocity</a:t>
                </a:r>
                <a:r>
                  <a:rPr lang="nl-NL" sz="1133" dirty="0"/>
                  <a:t> </a:t>
                </a:r>
                <a:r>
                  <a:rPr lang="nl-NL" sz="1133" dirty="0" err="1"/>
                  <a:t>secundary</a:t>
                </a:r>
                <a:r>
                  <a:rPr lang="nl-NL" sz="1133" dirty="0"/>
                  <a:t> </a:t>
                </a:r>
                <a:r>
                  <a:rPr lang="nl-NL" sz="1133" dirty="0" err="1"/>
                  <a:t>use</a:t>
                </a:r>
                <a:r>
                  <a:rPr lang="nl-NL" sz="1133" dirty="0"/>
                  <a:t> (10 </a:t>
                </a:r>
                <a:r>
                  <a:rPr lang="nl-NL" sz="1133" dirty="0" err="1"/>
                  <a:t>year</a:t>
                </a:r>
                <a:r>
                  <a:rPr lang="nl-NL" sz="1133" dirty="0"/>
                  <a:t> </a:t>
                </a:r>
                <a:r>
                  <a:rPr lang="nl-NL" sz="1133" dirty="0" err="1"/>
                  <a:t>after</a:t>
                </a:r>
                <a:r>
                  <a:rPr lang="nl-NL" sz="1133" dirty="0"/>
                  <a:t> )</a:t>
                </a:r>
                <a:endParaRPr lang="en-NL" sz="1133" dirty="0"/>
              </a:p>
            </p:txBody>
          </p:sp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A4289205-6273-44F0-94BA-FFF23B17D9CF}"/>
                  </a:ext>
                </a:extLst>
              </p:cNvPr>
              <p:cNvSpPr/>
              <p:nvPr/>
            </p:nvSpPr>
            <p:spPr>
              <a:xfrm>
                <a:off x="7977544" y="3743906"/>
                <a:ext cx="1105081" cy="76522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1133" dirty="0" err="1"/>
                  <a:t>Revision</a:t>
                </a:r>
                <a:r>
                  <a:rPr lang="nl-NL" sz="1133" dirty="0"/>
                  <a:t> EHDS(10 +)</a:t>
                </a:r>
                <a:endParaRPr lang="en-NL" sz="1133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2251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A1EE4-E759-F769-A709-EDF650499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Primair </a:t>
            </a:r>
            <a:r>
              <a:rPr lang="nl-NL" dirty="0" err="1"/>
              <a:t>vs</a:t>
            </a:r>
            <a:r>
              <a:rPr lang="nl-NL" dirty="0"/>
              <a:t> </a:t>
            </a:r>
            <a:r>
              <a:rPr lang="nl-NL" dirty="0" err="1"/>
              <a:t>Secundary</a:t>
            </a:r>
            <a:r>
              <a:rPr lang="nl-NL" dirty="0"/>
              <a:t> </a:t>
            </a:r>
            <a:r>
              <a:rPr lang="nl-NL" dirty="0" err="1"/>
              <a:t>use</a:t>
            </a:r>
            <a:endParaRPr lang="nl-NL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A8427C-9665-2E95-717C-7CA15752D9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8130" y="4792337"/>
            <a:ext cx="2057400" cy="1817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defRPr/>
            </a:pPr>
            <a:fld id="{A02E4568-7D8F-164E-B95C-449BD2B955F9}" type="datetime4">
              <a:rPr lang="en-US" smtClean="0"/>
              <a:pPr defTabSz="914377">
                <a:defRPr/>
              </a:pPr>
              <a:t>November 17, 2025</a:t>
            </a:fld>
            <a:endParaRPr lang="en-US" sz="1067">
              <a:solidFill>
                <a:srgbClr val="FFFFFF"/>
              </a:solidFill>
              <a:latin typeface="Arial" panose="020B0604020202020204"/>
            </a:endParaRPr>
          </a:p>
        </p:txBody>
      </p:sp>
      <p:pic>
        <p:nvPicPr>
          <p:cNvPr id="1026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F53EB84A-7087-FFCA-51A5-03A3D44B6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823" y="1289702"/>
            <a:ext cx="7689849" cy="492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53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EA6B1D-ECB4-3F1F-D289-2F5448C5F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225BC-BEC3-6B30-144A-A38FD4E77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877" y="365126"/>
            <a:ext cx="11053591" cy="978729"/>
          </a:xfrm>
        </p:spPr>
        <p:txBody>
          <a:bodyPr/>
          <a:lstStyle/>
          <a:p>
            <a:r>
              <a:rPr lang="nl-NL" dirty="0" err="1"/>
              <a:t>Secundary</a:t>
            </a:r>
            <a:r>
              <a:rPr lang="nl-NL" dirty="0"/>
              <a:t> </a:t>
            </a:r>
            <a:r>
              <a:rPr lang="nl-NL" dirty="0" err="1"/>
              <a:t>use</a:t>
            </a:r>
            <a:r>
              <a:rPr lang="nl-NL" dirty="0"/>
              <a:t>: data </a:t>
            </a:r>
            <a:r>
              <a:rPr lang="nl-NL" dirty="0" err="1"/>
              <a:t>catalogue</a:t>
            </a:r>
            <a:r>
              <a:rPr lang="nl-NL" dirty="0"/>
              <a:t>, data set, data, non personal health data  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2B795C-0118-8865-DAA8-CB4519D97C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8130" y="4792337"/>
            <a:ext cx="2057400" cy="1817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2E4568-7D8F-164E-B95C-449BD2B955F9}" type="datetime4">
              <a:rPr lang="en-US" smtClean="0"/>
              <a:pPr/>
              <a:t>November 17, 2025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9DAB85-B490-A0F2-9900-AAB9D79BF25C}"/>
              </a:ext>
            </a:extLst>
          </p:cNvPr>
          <p:cNvSpPr txBox="1"/>
          <p:nvPr/>
        </p:nvSpPr>
        <p:spPr>
          <a:xfrm>
            <a:off x="572877" y="2549237"/>
            <a:ext cx="1557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40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59E70C4-2F4C-FEE5-235E-B124D98BC9C3}"/>
              </a:ext>
            </a:extLst>
          </p:cNvPr>
          <p:cNvSpPr/>
          <p:nvPr/>
        </p:nvSpPr>
        <p:spPr>
          <a:xfrm>
            <a:off x="384872" y="2549236"/>
            <a:ext cx="2718547" cy="166704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rtlCol="0" anchor="ctr"/>
          <a:lstStyle/>
          <a:p>
            <a:pPr algn="ctr"/>
            <a:r>
              <a:rPr lang="en-GB" sz="2400" dirty="0"/>
              <a:t>Data (set) holders provide </a:t>
            </a:r>
            <a:r>
              <a:rPr lang="en-GB" sz="2400" b="1" dirty="0"/>
              <a:t>data sets </a:t>
            </a:r>
            <a:r>
              <a:rPr lang="en-GB" sz="2400" dirty="0"/>
              <a:t>and </a:t>
            </a:r>
            <a:r>
              <a:rPr lang="en-GB" sz="2400" dirty="0" err="1"/>
              <a:t>characteristiscs</a:t>
            </a:r>
            <a:endParaRPr lang="en-GB" sz="2400" dirty="0">
              <a:cs typeface="Arial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1E48C55-7BC7-71C2-187B-B9FF7C031745}"/>
              </a:ext>
            </a:extLst>
          </p:cNvPr>
          <p:cNvSpPr/>
          <p:nvPr/>
        </p:nvSpPr>
        <p:spPr>
          <a:xfrm>
            <a:off x="4987636" y="2549237"/>
            <a:ext cx="2216728" cy="162355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rtlCol="0" anchor="ctr"/>
          <a:lstStyle/>
          <a:p>
            <a:pPr algn="ctr"/>
            <a:r>
              <a:rPr lang="nl-NL" sz="2400" dirty="0"/>
              <a:t>Health Data Access Body:</a:t>
            </a:r>
            <a:br>
              <a:rPr lang="nl-NL" sz="2400" dirty="0"/>
            </a:br>
            <a:r>
              <a:rPr lang="nl-NL" sz="2400" dirty="0"/>
              <a:t>on website</a:t>
            </a:r>
            <a:endParaRPr lang="nl-NL" sz="2400" dirty="0"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B6E11A-379A-02C2-A448-5BB34F0E571B}"/>
              </a:ext>
            </a:extLst>
          </p:cNvPr>
          <p:cNvSpPr txBox="1"/>
          <p:nvPr/>
        </p:nvSpPr>
        <p:spPr>
          <a:xfrm>
            <a:off x="3291417" y="2105269"/>
            <a:ext cx="1884217" cy="800412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/>
            <a:r>
              <a:rPr lang="nl-NL" sz="1467" dirty="0"/>
              <a:t>.</a:t>
            </a:r>
          </a:p>
          <a:p>
            <a:pPr algn="ctr"/>
            <a:br>
              <a:rPr lang="nl-NL" sz="1467" dirty="0"/>
            </a:br>
            <a:endParaRPr lang="nl-NL" sz="1467" dirty="0">
              <a:cs typeface="Arial"/>
            </a:endParaRP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0F9B6A78-9A48-4C8C-B547-DF0553A269D0}"/>
              </a:ext>
            </a:extLst>
          </p:cNvPr>
          <p:cNvSpPr/>
          <p:nvPr/>
        </p:nvSpPr>
        <p:spPr>
          <a:xfrm>
            <a:off x="2345635" y="1285460"/>
            <a:ext cx="6334539" cy="116619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26.03.2027: EC </a:t>
            </a:r>
            <a:r>
              <a:rPr lang="en-US" sz="2000" b="1" dirty="0" err="1"/>
              <a:t>impl</a:t>
            </a:r>
            <a:r>
              <a:rPr lang="en-US" sz="2000" b="1" dirty="0"/>
              <a:t> act: minimum elements HDH to provide </a:t>
            </a:r>
            <a:r>
              <a:rPr lang="en-US" sz="2000" b="1" dirty="0">
                <a:solidFill>
                  <a:schemeClr val="tx1"/>
                </a:solidFill>
              </a:rPr>
              <a:t>data sets, EC Data set catalogue, national Data Set catalogue</a:t>
            </a:r>
            <a:endParaRPr lang="en-NL" sz="2000" b="1" dirty="0">
              <a:solidFill>
                <a:schemeClr val="tx1"/>
              </a:solidFill>
            </a:endParaRPr>
          </a:p>
        </p:txBody>
      </p:sp>
      <p:sp>
        <p:nvSpPr>
          <p:cNvPr id="16" name="Actieknop: Help 1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CD24A9B-2C26-4800-E8FC-51F55AE0BC3D}"/>
              </a:ext>
            </a:extLst>
          </p:cNvPr>
          <p:cNvSpPr/>
          <p:nvPr/>
        </p:nvSpPr>
        <p:spPr>
          <a:xfrm>
            <a:off x="8454887" y="3325892"/>
            <a:ext cx="1042416" cy="1042416"/>
          </a:xfrm>
          <a:prstGeom prst="actionButtonHel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53A5EA79-77FA-A777-98E4-1AE5C368848D}"/>
              </a:ext>
            </a:extLst>
          </p:cNvPr>
          <p:cNvCxnSpPr>
            <a:cxnSpLocks/>
          </p:cNvCxnSpPr>
          <p:nvPr/>
        </p:nvCxnSpPr>
        <p:spPr>
          <a:xfrm>
            <a:off x="3190276" y="2905681"/>
            <a:ext cx="160701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Bijschrift: pijl-links 26">
            <a:extLst>
              <a:ext uri="{FF2B5EF4-FFF2-40B4-BE49-F238E27FC236}">
                <a16:creationId xmlns:a16="http://schemas.microsoft.com/office/drawing/2014/main" id="{CF55B396-307C-950A-6C07-A64D53D2E7E8}"/>
              </a:ext>
            </a:extLst>
          </p:cNvPr>
          <p:cNvSpPr/>
          <p:nvPr/>
        </p:nvSpPr>
        <p:spPr>
          <a:xfrm>
            <a:off x="8454887" y="1591074"/>
            <a:ext cx="3537771" cy="1419827"/>
          </a:xfrm>
          <a:prstGeom prst="left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Data Set</a:t>
            </a:r>
            <a:r>
              <a:rPr lang="en-US" dirty="0"/>
              <a:t>=structured collection of data</a:t>
            </a:r>
            <a:endParaRPr lang="en-NL" dirty="0"/>
          </a:p>
        </p:txBody>
      </p:sp>
      <p:sp>
        <p:nvSpPr>
          <p:cNvPr id="28" name="Rechthoek: afgeronde hoeken 27">
            <a:extLst>
              <a:ext uri="{FF2B5EF4-FFF2-40B4-BE49-F238E27FC236}">
                <a16:creationId xmlns:a16="http://schemas.microsoft.com/office/drawing/2014/main" id="{31FCFC6E-ECCF-D890-0EB7-58C1F6396404}"/>
              </a:ext>
            </a:extLst>
          </p:cNvPr>
          <p:cNvSpPr/>
          <p:nvPr/>
        </p:nvSpPr>
        <p:spPr>
          <a:xfrm>
            <a:off x="2835965" y="4974116"/>
            <a:ext cx="6096000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Non personal </a:t>
            </a:r>
            <a:r>
              <a:rPr lang="en-US" sz="2000" b="1" dirty="0" err="1"/>
              <a:t>healthdata</a:t>
            </a:r>
            <a:r>
              <a:rPr lang="en-US" sz="2000" b="1" dirty="0"/>
              <a:t>=a) anonymized or b) never has been personal data</a:t>
            </a:r>
            <a:endParaRPr lang="en-NL" sz="2000" b="1" dirty="0"/>
          </a:p>
        </p:txBody>
      </p:sp>
    </p:spTree>
    <p:extLst>
      <p:ext uri="{BB962C8B-B14F-4D97-AF65-F5344CB8AC3E}">
        <p14:creationId xmlns:p14="http://schemas.microsoft.com/office/powerpoint/2010/main" val="13039480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DC2F7-6BC5-63D2-EE13-6FE4CD3E6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877" y="365126"/>
            <a:ext cx="11053591" cy="978729"/>
          </a:xfrm>
        </p:spPr>
        <p:txBody>
          <a:bodyPr/>
          <a:lstStyle/>
          <a:p>
            <a:r>
              <a:rPr lang="nl-NL" dirty="0" err="1"/>
              <a:t>Secundary</a:t>
            </a:r>
            <a:r>
              <a:rPr lang="nl-NL" dirty="0"/>
              <a:t> </a:t>
            </a:r>
            <a:r>
              <a:rPr lang="nl-NL" dirty="0" err="1"/>
              <a:t>use</a:t>
            </a:r>
            <a:r>
              <a:rPr lang="nl-NL" dirty="0"/>
              <a:t>: Application </a:t>
            </a:r>
            <a:r>
              <a:rPr lang="nl-NL" dirty="0" err="1"/>
              <a:t>and</a:t>
            </a:r>
            <a:r>
              <a:rPr lang="nl-NL" dirty="0"/>
              <a:t> data flow 3+3 (</a:t>
            </a:r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needed</a:t>
            </a:r>
            <a:r>
              <a:rPr lang="nl-NL" dirty="0"/>
              <a:t>)+0+??+2 in SPE(</a:t>
            </a:r>
            <a:r>
              <a:rPr lang="nl-NL" dirty="0" err="1"/>
              <a:t>unless</a:t>
            </a:r>
            <a:r>
              <a:rPr lang="nl-NL" dirty="0"/>
              <a:t>)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D24C27-298F-2171-DCE4-08F14631D4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8130" y="4792337"/>
            <a:ext cx="2057400" cy="1817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2E4568-7D8F-164E-B95C-449BD2B955F9}" type="datetime4">
              <a:rPr lang="en-US" smtClean="0"/>
              <a:pPr/>
              <a:t>November 17, 2025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C850EE-CEC1-CA6A-E686-82DA5865C06F}"/>
              </a:ext>
            </a:extLst>
          </p:cNvPr>
          <p:cNvSpPr txBox="1"/>
          <p:nvPr/>
        </p:nvSpPr>
        <p:spPr>
          <a:xfrm>
            <a:off x="572877" y="2549237"/>
            <a:ext cx="1557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40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E41BC2E-ACA0-B8FB-D259-1E9E7E5004C7}"/>
              </a:ext>
            </a:extLst>
          </p:cNvPr>
          <p:cNvSpPr/>
          <p:nvPr/>
        </p:nvSpPr>
        <p:spPr>
          <a:xfrm>
            <a:off x="886691" y="2549236"/>
            <a:ext cx="2216728" cy="166704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rtlCol="0" anchor="ctr"/>
          <a:lstStyle/>
          <a:p>
            <a:pPr algn="ctr"/>
            <a:r>
              <a:rPr lang="en-GB" sz="2400" dirty="0"/>
              <a:t>Health </a:t>
            </a:r>
            <a:r>
              <a:rPr lang="en-GB" sz="2400" b="1" dirty="0">
                <a:solidFill>
                  <a:schemeClr val="tx1"/>
                </a:solidFill>
              </a:rPr>
              <a:t>Data </a:t>
            </a:r>
            <a:r>
              <a:rPr lang="en-GB" sz="2400" dirty="0"/>
              <a:t>User</a:t>
            </a:r>
          </a:p>
          <a:p>
            <a:pPr algn="ctr"/>
            <a:r>
              <a:rPr lang="en-GB" sz="2400" dirty="0"/>
              <a:t>(Applicant, </a:t>
            </a:r>
            <a:endParaRPr lang="en-GB" sz="2400" dirty="0">
              <a:cs typeface="Arial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E53695A-0966-EFF6-B5D3-1ACCBCC7607F}"/>
              </a:ext>
            </a:extLst>
          </p:cNvPr>
          <p:cNvSpPr/>
          <p:nvPr/>
        </p:nvSpPr>
        <p:spPr>
          <a:xfrm>
            <a:off x="4987636" y="2549237"/>
            <a:ext cx="2216728" cy="162355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rtlCol="0" anchor="ctr"/>
          <a:lstStyle/>
          <a:p>
            <a:pPr algn="ctr"/>
            <a:r>
              <a:rPr lang="nl-NL" sz="2400" dirty="0"/>
              <a:t>Health </a:t>
            </a:r>
            <a:r>
              <a:rPr lang="nl-NL" sz="2400" dirty="0">
                <a:solidFill>
                  <a:schemeClr val="tx1"/>
                </a:solidFill>
              </a:rPr>
              <a:t>Data </a:t>
            </a:r>
            <a:r>
              <a:rPr lang="nl-NL" sz="2400" dirty="0"/>
              <a:t>Access Body</a:t>
            </a:r>
            <a:br>
              <a:rPr lang="nl-NL" sz="2400" dirty="0"/>
            </a:br>
            <a:r>
              <a:rPr lang="nl-NL" sz="2400" b="1" dirty="0"/>
              <a:t>SPE</a:t>
            </a:r>
            <a:endParaRPr lang="nl-NL" sz="2400" b="1" dirty="0">
              <a:cs typeface="Arial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4218393-194F-79D0-4F85-A559F92B4C97}"/>
              </a:ext>
            </a:extLst>
          </p:cNvPr>
          <p:cNvSpPr/>
          <p:nvPr/>
        </p:nvSpPr>
        <p:spPr>
          <a:xfrm>
            <a:off x="9088581" y="2416677"/>
            <a:ext cx="2216728" cy="162355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rtlCol="0" anchor="ctr"/>
          <a:lstStyle/>
          <a:p>
            <a:pPr algn="ctr"/>
            <a:r>
              <a:rPr lang="nl-NL" sz="2400" dirty="0"/>
              <a:t>Health </a:t>
            </a:r>
            <a:r>
              <a:rPr lang="nl-NL" sz="2400" dirty="0">
                <a:solidFill>
                  <a:schemeClr val="tx1"/>
                </a:solidFill>
              </a:rPr>
              <a:t>Data </a:t>
            </a:r>
            <a:r>
              <a:rPr lang="nl-NL" sz="2400" dirty="0" err="1"/>
              <a:t>Holder</a:t>
            </a:r>
            <a:br>
              <a:rPr lang="nl-NL" sz="2400" dirty="0"/>
            </a:br>
            <a:endParaRPr lang="nl-NL" sz="24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F43DE0E-AB1B-75BB-ACCF-4BE33616DF12}"/>
              </a:ext>
            </a:extLst>
          </p:cNvPr>
          <p:cNvCxnSpPr>
            <a:cxnSpLocks/>
          </p:cNvCxnSpPr>
          <p:nvPr/>
        </p:nvCxnSpPr>
        <p:spPr>
          <a:xfrm>
            <a:off x="3103420" y="3423708"/>
            <a:ext cx="188421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2D03685-B5F9-2C2C-952A-162C7E8EB5B1}"/>
              </a:ext>
            </a:extLst>
          </p:cNvPr>
          <p:cNvCxnSpPr>
            <a:cxnSpLocks/>
          </p:cNvCxnSpPr>
          <p:nvPr/>
        </p:nvCxnSpPr>
        <p:spPr>
          <a:xfrm flipV="1">
            <a:off x="7204365" y="3423709"/>
            <a:ext cx="1884217" cy="52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4955CDC-170C-B619-6600-ECBCB11F7D95}"/>
              </a:ext>
            </a:extLst>
          </p:cNvPr>
          <p:cNvCxnSpPr>
            <a:cxnSpLocks/>
          </p:cNvCxnSpPr>
          <p:nvPr/>
        </p:nvCxnSpPr>
        <p:spPr>
          <a:xfrm flipH="1">
            <a:off x="7204364" y="3690362"/>
            <a:ext cx="1884217" cy="52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B5DB068-2DC0-02D7-6D0E-07FF723E84F2}"/>
              </a:ext>
            </a:extLst>
          </p:cNvPr>
          <p:cNvCxnSpPr>
            <a:cxnSpLocks/>
          </p:cNvCxnSpPr>
          <p:nvPr/>
        </p:nvCxnSpPr>
        <p:spPr>
          <a:xfrm flipH="1">
            <a:off x="3103418" y="3690361"/>
            <a:ext cx="188421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268C4AA-3CE7-085C-EFD7-23D76938895A}"/>
              </a:ext>
            </a:extLst>
          </p:cNvPr>
          <p:cNvSpPr txBox="1"/>
          <p:nvPr/>
        </p:nvSpPr>
        <p:spPr>
          <a:xfrm>
            <a:off x="3291417" y="2105269"/>
            <a:ext cx="1884217" cy="1703480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/>
            <a:r>
              <a:rPr lang="nl-NL" sz="1467" dirty="0"/>
              <a:t>1.</a:t>
            </a:r>
          </a:p>
          <a:p>
            <a:pPr algn="ctr"/>
            <a:r>
              <a:rPr lang="nl-NL" sz="1467" dirty="0"/>
              <a:t>Application, </a:t>
            </a:r>
            <a:r>
              <a:rPr lang="nl-NL" sz="1467" dirty="0" err="1"/>
              <a:t>detailed</a:t>
            </a:r>
            <a:r>
              <a:rPr lang="nl-NL" sz="1467" dirty="0"/>
              <a:t> information </a:t>
            </a:r>
            <a:r>
              <a:rPr lang="nl-NL" sz="1467" b="1" dirty="0" err="1"/>
              <a:t>intended</a:t>
            </a:r>
            <a:r>
              <a:rPr lang="nl-NL" sz="1467" b="1" dirty="0"/>
              <a:t> </a:t>
            </a:r>
            <a:r>
              <a:rPr lang="nl-NL" sz="1467" b="1" dirty="0" err="1"/>
              <a:t>use</a:t>
            </a:r>
            <a:r>
              <a:rPr lang="nl-NL" sz="1467" b="1" dirty="0"/>
              <a:t>, </a:t>
            </a:r>
            <a:r>
              <a:rPr lang="nl-NL" sz="1467" b="1" dirty="0" err="1"/>
              <a:t>ethical</a:t>
            </a:r>
            <a:r>
              <a:rPr lang="nl-NL" sz="1467" b="1" dirty="0"/>
              <a:t> assessment template 2027 </a:t>
            </a:r>
            <a:r>
              <a:rPr lang="nl-NL" sz="1467" dirty="0"/>
              <a:t>67)</a:t>
            </a:r>
            <a:endParaRPr lang="nl-NL" sz="1467" dirty="0">
              <a:cs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22FC43-A8A8-0642-0F1C-42A295A84D67}"/>
              </a:ext>
            </a:extLst>
          </p:cNvPr>
          <p:cNvSpPr txBox="1"/>
          <p:nvPr/>
        </p:nvSpPr>
        <p:spPr>
          <a:xfrm>
            <a:off x="7776674" y="2034425"/>
            <a:ext cx="1508215" cy="574644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/>
            <a:r>
              <a:rPr lang="nl-NL" sz="1467" dirty="0"/>
              <a:t>2.Request </a:t>
            </a:r>
            <a:r>
              <a:rPr lang="nl-NL" sz="1467" dirty="0" err="1"/>
              <a:t>to</a:t>
            </a:r>
            <a:r>
              <a:rPr lang="nl-NL" sz="1467" dirty="0"/>
              <a:t> HDH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53EAEC-3507-7CFF-E2C5-474CE810C94E}"/>
              </a:ext>
            </a:extLst>
          </p:cNvPr>
          <p:cNvSpPr txBox="1"/>
          <p:nvPr/>
        </p:nvSpPr>
        <p:spPr>
          <a:xfrm>
            <a:off x="3291415" y="3987075"/>
            <a:ext cx="1884217" cy="1477712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/>
            <a:r>
              <a:rPr lang="nl-NL" sz="1467" dirty="0">
                <a:cs typeface="Arial"/>
              </a:rPr>
              <a:t>Adequate, </a:t>
            </a:r>
            <a:r>
              <a:rPr lang="nl-NL" sz="1467" dirty="0" err="1">
                <a:cs typeface="Arial"/>
              </a:rPr>
              <a:t>relevant,and</a:t>
            </a:r>
            <a:r>
              <a:rPr lang="nl-NL" sz="1467" dirty="0">
                <a:cs typeface="Arial"/>
              </a:rPr>
              <a:t> </a:t>
            </a:r>
            <a:r>
              <a:rPr lang="nl-NL" sz="1467" dirty="0" err="1">
                <a:cs typeface="Arial"/>
              </a:rPr>
              <a:t>limited</a:t>
            </a:r>
            <a:r>
              <a:rPr lang="nl-NL" sz="1467" dirty="0">
                <a:cs typeface="Arial"/>
              </a:rPr>
              <a:t> </a:t>
            </a:r>
            <a:r>
              <a:rPr lang="nl-NL" sz="1467" dirty="0" err="1">
                <a:cs typeface="Arial"/>
              </a:rPr>
              <a:t>to</a:t>
            </a:r>
            <a:r>
              <a:rPr lang="nl-NL" sz="1467" dirty="0">
                <a:cs typeface="Arial"/>
              </a:rPr>
              <a:t> </a:t>
            </a:r>
            <a:r>
              <a:rPr lang="nl-NL" sz="1467" dirty="0" err="1">
                <a:cs typeface="Arial"/>
              </a:rPr>
              <a:t>what</a:t>
            </a:r>
            <a:r>
              <a:rPr lang="nl-NL" sz="1467" dirty="0">
                <a:cs typeface="Arial"/>
              </a:rPr>
              <a:t> is </a:t>
            </a:r>
            <a:r>
              <a:rPr lang="nl-NL" sz="1467" dirty="0" err="1">
                <a:cs typeface="Arial"/>
              </a:rPr>
              <a:t>necessary</a:t>
            </a:r>
            <a:r>
              <a:rPr lang="nl-NL" sz="1467" dirty="0">
                <a:cs typeface="Arial"/>
              </a:rPr>
              <a:t>, </a:t>
            </a:r>
            <a:r>
              <a:rPr lang="nl-NL" sz="1467" dirty="0" err="1">
                <a:highlight>
                  <a:srgbClr val="FFFF00"/>
                </a:highlight>
                <a:cs typeface="Arial"/>
              </a:rPr>
              <a:t>may</a:t>
            </a:r>
            <a:r>
              <a:rPr lang="nl-NL" sz="1467" dirty="0">
                <a:highlight>
                  <a:srgbClr val="FFFF00"/>
                </a:highlight>
                <a:cs typeface="Arial"/>
              </a:rPr>
              <a:t> </a:t>
            </a:r>
            <a:r>
              <a:rPr lang="nl-NL" sz="1467" dirty="0" err="1">
                <a:highlight>
                  <a:srgbClr val="FFFF00"/>
                </a:highlight>
                <a:cs typeface="Arial"/>
              </a:rPr>
              <a:t>bring</a:t>
            </a:r>
            <a:r>
              <a:rPr lang="nl-NL" sz="1467" dirty="0">
                <a:highlight>
                  <a:srgbClr val="FFFF00"/>
                </a:highlight>
                <a:cs typeface="Arial"/>
              </a:rPr>
              <a:t> </a:t>
            </a:r>
            <a:r>
              <a:rPr lang="nl-NL" sz="1467" dirty="0" err="1">
                <a:highlight>
                  <a:srgbClr val="FFFF00"/>
                </a:highlight>
                <a:cs typeface="Arial"/>
              </a:rPr>
              <a:t>own</a:t>
            </a:r>
            <a:r>
              <a:rPr lang="nl-NL" sz="1467" dirty="0">
                <a:highlight>
                  <a:srgbClr val="FFFF00"/>
                </a:highlight>
                <a:cs typeface="Arial"/>
              </a:rPr>
              <a:t> data in SPE</a:t>
            </a:r>
          </a:p>
        </p:txBody>
      </p: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6A0DAC9A-2266-B4DF-9DDD-AA0690C5EB82}"/>
              </a:ext>
            </a:extLst>
          </p:cNvPr>
          <p:cNvCxnSpPr>
            <a:stCxn id="8" idx="2"/>
          </p:cNvCxnSpPr>
          <p:nvPr/>
        </p:nvCxnSpPr>
        <p:spPr>
          <a:xfrm>
            <a:off x="6096000" y="4172795"/>
            <a:ext cx="0" cy="801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al 15">
            <a:extLst>
              <a:ext uri="{FF2B5EF4-FFF2-40B4-BE49-F238E27FC236}">
                <a16:creationId xmlns:a16="http://schemas.microsoft.com/office/drawing/2014/main" id="{04535233-EF1F-9359-6A31-38C37EBB100A}"/>
              </a:ext>
            </a:extLst>
          </p:cNvPr>
          <p:cNvSpPr/>
          <p:nvPr/>
        </p:nvSpPr>
        <p:spPr>
          <a:xfrm>
            <a:off x="4850299" y="4974116"/>
            <a:ext cx="3313040" cy="118814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Download non personal </a:t>
            </a:r>
            <a:r>
              <a:rPr lang="en-US" sz="2000" b="1" dirty="0">
                <a:solidFill>
                  <a:schemeClr val="tx1"/>
                </a:solidFill>
              </a:rPr>
              <a:t>data</a:t>
            </a:r>
            <a:endParaRPr lang="en-NL" sz="2000" b="1" dirty="0">
              <a:solidFill>
                <a:schemeClr val="tx1"/>
              </a:solidFill>
            </a:endParaRPr>
          </a:p>
        </p:txBody>
      </p:sp>
      <p:sp>
        <p:nvSpPr>
          <p:cNvPr id="23" name="Broche 22">
            <a:extLst>
              <a:ext uri="{FF2B5EF4-FFF2-40B4-BE49-F238E27FC236}">
                <a16:creationId xmlns:a16="http://schemas.microsoft.com/office/drawing/2014/main" id="{A231DDF5-4741-32A2-5671-88C92A23B2A4}"/>
              </a:ext>
            </a:extLst>
          </p:cNvPr>
          <p:cNvSpPr/>
          <p:nvPr/>
        </p:nvSpPr>
        <p:spPr>
          <a:xfrm>
            <a:off x="4293704" y="1510748"/>
            <a:ext cx="3299792" cy="914400"/>
          </a:xfrm>
          <a:prstGeom prst="plaqu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</a:rPr>
              <a:t>Data set </a:t>
            </a:r>
            <a:r>
              <a:rPr lang="en-US" sz="2000" b="1" dirty="0" err="1">
                <a:latin typeface="+mj-lt"/>
              </a:rPr>
              <a:t>Catalogue,quality</a:t>
            </a:r>
            <a:r>
              <a:rPr lang="en-US" sz="2000" b="1" dirty="0">
                <a:latin typeface="+mj-lt"/>
              </a:rPr>
              <a:t> and utility label ?</a:t>
            </a:r>
            <a:endParaRPr lang="en-NL" sz="2000" b="1" dirty="0">
              <a:latin typeface="+mj-lt"/>
            </a:endParaRPr>
          </a:p>
        </p:txBody>
      </p: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1C40311F-7C89-4037-A7B7-8FBE0FE9E976}"/>
              </a:ext>
            </a:extLst>
          </p:cNvPr>
          <p:cNvCxnSpPr>
            <a:stCxn id="23" idx="2"/>
          </p:cNvCxnSpPr>
          <p:nvPr/>
        </p:nvCxnSpPr>
        <p:spPr>
          <a:xfrm>
            <a:off x="5963478" y="2416677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B2B605BF-3677-3E90-A7C2-9FB355775968}"/>
              </a:ext>
            </a:extLst>
          </p:cNvPr>
          <p:cNvCxnSpPr>
            <a:stCxn id="23" idx="1"/>
          </p:cNvCxnSpPr>
          <p:nvPr/>
        </p:nvCxnSpPr>
        <p:spPr>
          <a:xfrm flipH="1">
            <a:off x="2597426" y="1967948"/>
            <a:ext cx="1696278" cy="448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5487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ED81F-9072-B537-27F7-4F8859823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9129A-F243-E3C8-7EB7-4ECAB597E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877" y="365126"/>
            <a:ext cx="11053591" cy="978729"/>
          </a:xfrm>
        </p:spPr>
        <p:txBody>
          <a:bodyPr/>
          <a:lstStyle/>
          <a:p>
            <a:r>
              <a:rPr lang="nl-NL" dirty="0" err="1"/>
              <a:t>Secundary</a:t>
            </a:r>
            <a:r>
              <a:rPr lang="nl-NL" dirty="0"/>
              <a:t> </a:t>
            </a:r>
            <a:r>
              <a:rPr lang="nl-NL" dirty="0" err="1"/>
              <a:t>use</a:t>
            </a:r>
            <a:r>
              <a:rPr lang="nl-NL" dirty="0"/>
              <a:t>: Application </a:t>
            </a:r>
            <a:r>
              <a:rPr lang="nl-NL" dirty="0" err="1"/>
              <a:t>and</a:t>
            </a:r>
            <a:r>
              <a:rPr lang="nl-NL" dirty="0"/>
              <a:t> data </a:t>
            </a:r>
            <a:r>
              <a:rPr lang="nl-NL" dirty="0" err="1"/>
              <a:t>flowTrusted</a:t>
            </a:r>
            <a:r>
              <a:rPr lang="nl-NL" dirty="0"/>
              <a:t> Health Data </a:t>
            </a:r>
            <a:r>
              <a:rPr lang="nl-NL" dirty="0" err="1"/>
              <a:t>Holder</a:t>
            </a:r>
            <a:r>
              <a:rPr lang="nl-NL" dirty="0"/>
              <a:t> 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434A54-F332-92E9-FAD9-82BADD37FD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8130" y="4792337"/>
            <a:ext cx="2057400" cy="1817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2E4568-7D8F-164E-B95C-449BD2B955F9}" type="datetime4">
              <a:rPr lang="en-US" smtClean="0"/>
              <a:pPr/>
              <a:t>November 17, 2025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189FB0-AD3E-BB0A-47AB-29C782D4BD52}"/>
              </a:ext>
            </a:extLst>
          </p:cNvPr>
          <p:cNvSpPr txBox="1"/>
          <p:nvPr/>
        </p:nvSpPr>
        <p:spPr>
          <a:xfrm>
            <a:off x="572877" y="2549237"/>
            <a:ext cx="1557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40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6F700B4-3B00-4247-E29D-408927ACB875}"/>
              </a:ext>
            </a:extLst>
          </p:cNvPr>
          <p:cNvSpPr/>
          <p:nvPr/>
        </p:nvSpPr>
        <p:spPr>
          <a:xfrm>
            <a:off x="886691" y="2549236"/>
            <a:ext cx="2216728" cy="166704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rtlCol="0" anchor="ctr"/>
          <a:lstStyle/>
          <a:p>
            <a:pPr algn="ctr"/>
            <a:r>
              <a:rPr lang="en-GB" sz="2400" dirty="0"/>
              <a:t>Health Data User</a:t>
            </a:r>
          </a:p>
          <a:p>
            <a:pPr algn="ctr"/>
            <a:r>
              <a:rPr lang="en-GB" sz="2400" dirty="0"/>
              <a:t>(Applicant, </a:t>
            </a:r>
            <a:endParaRPr lang="en-GB" sz="2400" dirty="0">
              <a:cs typeface="Arial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E812DE1-E8B5-1783-1736-434951FE4B49}"/>
              </a:ext>
            </a:extLst>
          </p:cNvPr>
          <p:cNvSpPr/>
          <p:nvPr/>
        </p:nvSpPr>
        <p:spPr>
          <a:xfrm>
            <a:off x="4987636" y="2549237"/>
            <a:ext cx="2216728" cy="162355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rtlCol="0" anchor="ctr"/>
          <a:lstStyle/>
          <a:p>
            <a:pPr algn="ctr"/>
            <a:r>
              <a:rPr lang="nl-NL" sz="2400" dirty="0"/>
              <a:t>Health Data Access Body</a:t>
            </a:r>
            <a:br>
              <a:rPr lang="nl-NL" sz="2400" dirty="0"/>
            </a:br>
            <a:endParaRPr lang="nl-NL" sz="2400" dirty="0">
              <a:cs typeface="Arial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395A58A-8AB0-703F-4591-9B2B1834FD45}"/>
              </a:ext>
            </a:extLst>
          </p:cNvPr>
          <p:cNvSpPr/>
          <p:nvPr/>
        </p:nvSpPr>
        <p:spPr>
          <a:xfrm>
            <a:off x="9088581" y="2416677"/>
            <a:ext cx="2216728" cy="272516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rtlCol="0" anchor="ctr"/>
          <a:lstStyle/>
          <a:p>
            <a:pPr algn="ctr"/>
            <a:r>
              <a:rPr lang="nl-NL" sz="2400" dirty="0" err="1"/>
              <a:t>Trusted</a:t>
            </a:r>
            <a:r>
              <a:rPr lang="nl-NL" sz="2400" dirty="0"/>
              <a:t> Health Data </a:t>
            </a:r>
            <a:r>
              <a:rPr lang="nl-NL" sz="2400" dirty="0" err="1"/>
              <a:t>Holder</a:t>
            </a:r>
            <a:r>
              <a:rPr lang="nl-NL" sz="2400" dirty="0"/>
              <a:t> (</a:t>
            </a:r>
            <a:r>
              <a:rPr lang="nl-NL" sz="2400" dirty="0" err="1"/>
              <a:t>optional</a:t>
            </a:r>
            <a:r>
              <a:rPr lang="nl-NL" sz="2400" dirty="0"/>
              <a:t> </a:t>
            </a:r>
            <a:r>
              <a:rPr lang="nl-NL" sz="2400" dirty="0" err="1"/>
              <a:t>national</a:t>
            </a:r>
            <a:r>
              <a:rPr lang="nl-NL" sz="2400" dirty="0"/>
              <a:t> </a:t>
            </a:r>
            <a:r>
              <a:rPr lang="nl-NL" sz="2400" dirty="0" err="1"/>
              <a:t>law</a:t>
            </a:r>
            <a:r>
              <a:rPr lang="nl-NL" sz="2400" dirty="0"/>
              <a:t>), SPE</a:t>
            </a:r>
            <a:br>
              <a:rPr lang="nl-NL" sz="2400" dirty="0"/>
            </a:br>
            <a:endParaRPr lang="nl-NL" sz="24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E9095AB-BFCD-039E-ECE5-87D4C1B353AB}"/>
              </a:ext>
            </a:extLst>
          </p:cNvPr>
          <p:cNvCxnSpPr>
            <a:cxnSpLocks/>
          </p:cNvCxnSpPr>
          <p:nvPr/>
        </p:nvCxnSpPr>
        <p:spPr>
          <a:xfrm>
            <a:off x="3103420" y="3423708"/>
            <a:ext cx="188421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BB59516-AC72-8705-9472-D594CA7E61CB}"/>
              </a:ext>
            </a:extLst>
          </p:cNvPr>
          <p:cNvCxnSpPr>
            <a:cxnSpLocks/>
          </p:cNvCxnSpPr>
          <p:nvPr/>
        </p:nvCxnSpPr>
        <p:spPr>
          <a:xfrm flipV="1">
            <a:off x="7204365" y="3423709"/>
            <a:ext cx="1884217" cy="52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72B1EDD-0113-C22E-DF51-5B23C069D5F9}"/>
              </a:ext>
            </a:extLst>
          </p:cNvPr>
          <p:cNvCxnSpPr>
            <a:cxnSpLocks/>
          </p:cNvCxnSpPr>
          <p:nvPr/>
        </p:nvCxnSpPr>
        <p:spPr>
          <a:xfrm flipH="1">
            <a:off x="7204364" y="3690362"/>
            <a:ext cx="1884217" cy="52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0515525-0DA0-3887-7B2B-1E91FE7A6C6C}"/>
              </a:ext>
            </a:extLst>
          </p:cNvPr>
          <p:cNvCxnSpPr>
            <a:cxnSpLocks/>
          </p:cNvCxnSpPr>
          <p:nvPr/>
        </p:nvCxnSpPr>
        <p:spPr>
          <a:xfrm flipH="1">
            <a:off x="3103418" y="3690361"/>
            <a:ext cx="188421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902C31B-175C-DF45-B82A-ACBA0FC0187F}"/>
              </a:ext>
            </a:extLst>
          </p:cNvPr>
          <p:cNvSpPr txBox="1"/>
          <p:nvPr/>
        </p:nvSpPr>
        <p:spPr>
          <a:xfrm>
            <a:off x="3291417" y="2105269"/>
            <a:ext cx="1884217" cy="1703480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/>
            <a:endParaRPr lang="nl-NL" sz="1467" dirty="0"/>
          </a:p>
          <a:p>
            <a:pPr algn="ctr"/>
            <a:r>
              <a:rPr lang="nl-NL" sz="1467" dirty="0"/>
              <a:t>Application, </a:t>
            </a:r>
            <a:r>
              <a:rPr lang="nl-NL" sz="1467" dirty="0" err="1"/>
              <a:t>detailed</a:t>
            </a:r>
            <a:r>
              <a:rPr lang="nl-NL" sz="1467" dirty="0"/>
              <a:t> information </a:t>
            </a:r>
            <a:r>
              <a:rPr lang="nl-NL" sz="1467" b="1" dirty="0" err="1"/>
              <a:t>intended</a:t>
            </a:r>
            <a:r>
              <a:rPr lang="nl-NL" sz="1467" b="1" dirty="0"/>
              <a:t> </a:t>
            </a:r>
            <a:r>
              <a:rPr lang="nl-NL" sz="1467" b="1" dirty="0" err="1"/>
              <a:t>use</a:t>
            </a:r>
            <a:r>
              <a:rPr lang="nl-NL" sz="1467" b="1" dirty="0"/>
              <a:t>, </a:t>
            </a:r>
            <a:r>
              <a:rPr lang="nl-NL" sz="1467" b="1" dirty="0" err="1"/>
              <a:t>ethical</a:t>
            </a:r>
            <a:r>
              <a:rPr lang="nl-NL" sz="1467" b="1" dirty="0"/>
              <a:t> assessment template 2027 </a:t>
            </a:r>
            <a:r>
              <a:rPr lang="nl-NL" sz="1467" dirty="0"/>
              <a:t>67)</a:t>
            </a:r>
            <a:endParaRPr lang="nl-NL" sz="1467" dirty="0">
              <a:cs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016CE9-B275-AF0C-EB85-16885C52BEC0}"/>
              </a:ext>
            </a:extLst>
          </p:cNvPr>
          <p:cNvSpPr txBox="1"/>
          <p:nvPr/>
        </p:nvSpPr>
        <p:spPr>
          <a:xfrm>
            <a:off x="7392361" y="2072206"/>
            <a:ext cx="1508215" cy="348878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/>
            <a:r>
              <a:rPr lang="nl-NL" sz="1467" dirty="0" err="1"/>
              <a:t>Request</a:t>
            </a:r>
            <a:r>
              <a:rPr lang="nl-NL" sz="1467" dirty="0"/>
              <a:t> data.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BA8634-00C7-5B3F-99AC-1A366FF62670}"/>
              </a:ext>
            </a:extLst>
          </p:cNvPr>
          <p:cNvSpPr txBox="1"/>
          <p:nvPr/>
        </p:nvSpPr>
        <p:spPr>
          <a:xfrm>
            <a:off x="3291415" y="3987075"/>
            <a:ext cx="1884217" cy="1477712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/>
            <a:r>
              <a:rPr lang="nl-NL" sz="1467" dirty="0">
                <a:cs typeface="Arial"/>
              </a:rPr>
              <a:t>Adequate, </a:t>
            </a:r>
            <a:r>
              <a:rPr lang="nl-NL" sz="1467" dirty="0" err="1">
                <a:cs typeface="Arial"/>
              </a:rPr>
              <a:t>relevant,and</a:t>
            </a:r>
            <a:r>
              <a:rPr lang="nl-NL" sz="1467" dirty="0">
                <a:cs typeface="Arial"/>
              </a:rPr>
              <a:t> </a:t>
            </a:r>
            <a:r>
              <a:rPr lang="nl-NL" sz="1467" dirty="0" err="1">
                <a:cs typeface="Arial"/>
              </a:rPr>
              <a:t>limited</a:t>
            </a:r>
            <a:r>
              <a:rPr lang="nl-NL" sz="1467" dirty="0">
                <a:cs typeface="Arial"/>
              </a:rPr>
              <a:t> </a:t>
            </a:r>
            <a:r>
              <a:rPr lang="nl-NL" sz="1467" dirty="0" err="1">
                <a:cs typeface="Arial"/>
              </a:rPr>
              <a:t>to</a:t>
            </a:r>
            <a:r>
              <a:rPr lang="nl-NL" sz="1467" dirty="0">
                <a:cs typeface="Arial"/>
              </a:rPr>
              <a:t> </a:t>
            </a:r>
            <a:r>
              <a:rPr lang="nl-NL" sz="1467" dirty="0" err="1">
                <a:cs typeface="Arial"/>
              </a:rPr>
              <a:t>what</a:t>
            </a:r>
            <a:r>
              <a:rPr lang="nl-NL" sz="1467" dirty="0">
                <a:cs typeface="Arial"/>
              </a:rPr>
              <a:t> is </a:t>
            </a:r>
            <a:r>
              <a:rPr lang="nl-NL" sz="1467" dirty="0" err="1">
                <a:cs typeface="Arial"/>
              </a:rPr>
              <a:t>necessary</a:t>
            </a:r>
            <a:r>
              <a:rPr lang="nl-NL" sz="1467" dirty="0">
                <a:cs typeface="Arial"/>
              </a:rPr>
              <a:t>, </a:t>
            </a:r>
            <a:r>
              <a:rPr lang="nl-NL" sz="1467" dirty="0" err="1">
                <a:cs typeface="Arial"/>
              </a:rPr>
              <a:t>may</a:t>
            </a:r>
            <a:r>
              <a:rPr lang="nl-NL" sz="1467" dirty="0">
                <a:cs typeface="Arial"/>
              </a:rPr>
              <a:t> </a:t>
            </a:r>
            <a:r>
              <a:rPr lang="nl-NL" sz="1467" dirty="0" err="1">
                <a:cs typeface="Arial"/>
              </a:rPr>
              <a:t>bring</a:t>
            </a:r>
            <a:r>
              <a:rPr lang="nl-NL" sz="1467" dirty="0">
                <a:cs typeface="Arial"/>
              </a:rPr>
              <a:t> </a:t>
            </a:r>
            <a:r>
              <a:rPr lang="nl-NL" sz="1467" dirty="0" err="1">
                <a:cs typeface="Arial"/>
              </a:rPr>
              <a:t>own</a:t>
            </a:r>
            <a:r>
              <a:rPr lang="nl-NL" sz="1467" dirty="0">
                <a:cs typeface="Arial"/>
              </a:rPr>
              <a:t> data in SPE</a:t>
            </a:r>
          </a:p>
        </p:txBody>
      </p:sp>
    </p:spTree>
    <p:extLst>
      <p:ext uri="{BB962C8B-B14F-4D97-AF65-F5344CB8AC3E}">
        <p14:creationId xmlns:p14="http://schemas.microsoft.com/office/powerpoint/2010/main" val="4262191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D6E845-D9B0-9567-6A67-70C31EA51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820FC-272C-CD09-A315-A04C24DBA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039" y="967871"/>
            <a:ext cx="4218987" cy="1089529"/>
          </a:xfrm>
        </p:spPr>
        <p:txBody>
          <a:bodyPr/>
          <a:lstStyle/>
          <a:p>
            <a:r>
              <a:rPr lang="en-GB" sz="2400" b="1" dirty="0"/>
              <a:t>EHDS – Ethical aspects: hurdle? Apple syrup? Or fluently </a:t>
            </a:r>
            <a:r>
              <a:rPr lang="en-GB" sz="2400" b="1" u="sng" dirty="0"/>
              <a:t>national</a:t>
            </a:r>
            <a:endParaRPr lang="en-NL" sz="2400" b="1" u="sng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C2AA81F-B062-2420-DA83-D36010DE73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3039" y="2057401"/>
            <a:ext cx="5317674" cy="3811588"/>
          </a:xfrm>
        </p:spPr>
        <p:txBody>
          <a:bodyPr/>
          <a:lstStyle/>
          <a:p>
            <a:r>
              <a:rPr lang="en-US" dirty="0"/>
              <a:t>- </a:t>
            </a:r>
            <a:r>
              <a:rPr lang="en-US" sz="2000" dirty="0"/>
              <a:t>Data Application permit:</a:t>
            </a:r>
            <a:br>
              <a:rPr lang="en-US" sz="2000" dirty="0"/>
            </a:br>
            <a:r>
              <a:rPr lang="en-US" sz="2000" dirty="0"/>
              <a:t>- HDAB ethical assessment (</a:t>
            </a:r>
            <a:r>
              <a:rPr lang="en-US" sz="2000" b="1" dirty="0">
                <a:highlight>
                  <a:srgbClr val="FFFF00"/>
                </a:highlight>
              </a:rPr>
              <a:t>national legislation)</a:t>
            </a:r>
            <a:br>
              <a:rPr lang="en-US" sz="2000" dirty="0"/>
            </a:br>
            <a:r>
              <a:rPr lang="en-US" sz="2000" dirty="0"/>
              <a:t>- In application information on assessment of ethical aspects of the processing required </a:t>
            </a:r>
            <a:r>
              <a:rPr lang="en-US" sz="2000" dirty="0">
                <a:highlight>
                  <a:srgbClr val="FFFF00"/>
                </a:highlight>
              </a:rPr>
              <a:t>under </a:t>
            </a:r>
            <a:r>
              <a:rPr lang="en-US" sz="2000" b="1" u="sng" dirty="0">
                <a:highlight>
                  <a:srgbClr val="FFFF00"/>
                </a:highlight>
              </a:rPr>
              <a:t>national law</a:t>
            </a:r>
            <a:r>
              <a:rPr lang="en-US" sz="2400" dirty="0">
                <a:highlight>
                  <a:srgbClr val="FFFF00"/>
                </a:highlight>
              </a:rPr>
              <a:t>.</a:t>
            </a:r>
            <a:br>
              <a:rPr lang="en-US" sz="2400" dirty="0">
                <a:highlight>
                  <a:srgbClr val="FFFF00"/>
                </a:highlight>
              </a:rPr>
            </a:br>
            <a:endParaRPr lang="en-NL" sz="2400" dirty="0">
              <a:highlight>
                <a:srgbClr val="FFFF00"/>
              </a:highlight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94CB6EE-46FF-66B8-DA3E-069E6BF57910}"/>
              </a:ext>
            </a:extLst>
          </p:cNvPr>
          <p:cNvSpPr txBox="1"/>
          <p:nvPr/>
        </p:nvSpPr>
        <p:spPr>
          <a:xfrm>
            <a:off x="2218545" y="6308208"/>
            <a:ext cx="2533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bg1"/>
                </a:solidFill>
              </a:rPr>
              <a:t>November 7, 2025</a:t>
            </a:r>
          </a:p>
        </p:txBody>
      </p:sp>
      <p:pic>
        <p:nvPicPr>
          <p:cNvPr id="2050" name="Picture 2" descr="Steeplechase hurdles - W&amp;H Sports | EN - Track disciplines">
            <a:extLst>
              <a:ext uri="{FF2B5EF4-FFF2-40B4-BE49-F238E27FC236}">
                <a16:creationId xmlns:a16="http://schemas.microsoft.com/office/drawing/2014/main" id="{C4253B6F-32B9-0662-7C1C-AE7448683D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313" y="92765"/>
            <a:ext cx="4015409" cy="280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ppelstroop (Apple Syrup), Dutch Food – Wanderlust Marriage">
            <a:extLst>
              <a:ext uri="{FF2B5EF4-FFF2-40B4-BE49-F238E27FC236}">
                <a16:creationId xmlns:a16="http://schemas.microsoft.com/office/drawing/2014/main" id="{2BA5076B-DF83-8185-3439-336F01BFC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313" y="2902226"/>
            <a:ext cx="4015409" cy="280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ctieknop: Help 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6DE7207-2F0F-8DB4-A34A-37AB43696150}"/>
              </a:ext>
            </a:extLst>
          </p:cNvPr>
          <p:cNvSpPr/>
          <p:nvPr/>
        </p:nvSpPr>
        <p:spPr>
          <a:xfrm>
            <a:off x="3485213" y="4134678"/>
            <a:ext cx="1042416" cy="1073424"/>
          </a:xfrm>
          <a:prstGeom prst="actionButtonHel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" name="Broche 6">
            <a:extLst>
              <a:ext uri="{FF2B5EF4-FFF2-40B4-BE49-F238E27FC236}">
                <a16:creationId xmlns:a16="http://schemas.microsoft.com/office/drawing/2014/main" id="{FB4FF4FF-6658-C9B4-F912-7EC6D4D5A741}"/>
              </a:ext>
            </a:extLst>
          </p:cNvPr>
          <p:cNvSpPr/>
          <p:nvPr/>
        </p:nvSpPr>
        <p:spPr>
          <a:xfrm>
            <a:off x="437323" y="4532242"/>
            <a:ext cx="2994990" cy="675861"/>
          </a:xfrm>
          <a:prstGeom prst="plaqu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nWMO</a:t>
            </a:r>
            <a:r>
              <a:rPr lang="en-US" sz="2000" b="1" dirty="0">
                <a:solidFill>
                  <a:schemeClr val="tx1"/>
                </a:solidFill>
              </a:rPr>
              <a:t> national law?, LHC a body?</a:t>
            </a:r>
            <a:endParaRPr lang="en-NL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260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07F3B-2D9A-8B64-3813-4806B04B93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9B04E-FA9B-959A-4868-B297454FA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039" y="967871"/>
            <a:ext cx="4218987" cy="1089529"/>
          </a:xfrm>
        </p:spPr>
        <p:txBody>
          <a:bodyPr/>
          <a:lstStyle/>
          <a:p>
            <a:r>
              <a:rPr lang="en-GB" sz="2400" b="1" dirty="0"/>
              <a:t>EHDS – Ethical aspects: hurdle? Apple syrup? Or fluently </a:t>
            </a:r>
            <a:r>
              <a:rPr lang="en-GB" sz="2400" b="1" u="sng" dirty="0"/>
              <a:t>international</a:t>
            </a:r>
            <a:endParaRPr lang="en-NL" sz="2400" b="1" u="sng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A472F7A-DA03-37C8-82C9-3924EE06C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3039" y="2057401"/>
            <a:ext cx="5317674" cy="3811588"/>
          </a:xfrm>
        </p:spPr>
        <p:txBody>
          <a:bodyPr/>
          <a:lstStyle/>
          <a:p>
            <a:r>
              <a:rPr lang="en-US" dirty="0"/>
              <a:t>- </a:t>
            </a:r>
            <a:r>
              <a:rPr lang="en-US" sz="2000" dirty="0"/>
              <a:t>Data Application permit: ethical assessment HDAB 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-  </a:t>
            </a:r>
            <a:r>
              <a:rPr lang="en-US" sz="2000" dirty="0" err="1"/>
              <a:t>HealthData@EU</a:t>
            </a:r>
            <a:r>
              <a:rPr lang="en-US" sz="2000" dirty="0"/>
              <a:t> communication between national HDAB`s: process application</a:t>
            </a:r>
          </a:p>
          <a:p>
            <a:br>
              <a:rPr lang="en-US" sz="2000" dirty="0"/>
            </a:br>
            <a:r>
              <a:rPr lang="en-US" sz="2000" dirty="0"/>
              <a:t>Further ethical assessment per state? </a:t>
            </a:r>
            <a:br>
              <a:rPr lang="en-US" sz="2000" dirty="0"/>
            </a:br>
            <a:r>
              <a:rPr lang="en-US" sz="2000" dirty="0"/>
              <a:t>- Marginal ethical assessment in other Member States EU? Mutual recognition?</a:t>
            </a:r>
            <a:br>
              <a:rPr lang="en-US" sz="2000" dirty="0"/>
            </a:br>
            <a:r>
              <a:rPr lang="en-US" sz="2000" dirty="0"/>
              <a:t>- 27 Member States committed to the same ethical treaties and values, WMA declaration </a:t>
            </a:r>
            <a:r>
              <a:rPr lang="en-US" sz="2000" dirty="0" err="1"/>
              <a:t>etc</a:t>
            </a:r>
            <a:endParaRPr lang="en-NL" sz="20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40B8A61-6533-10E2-AE72-4176243DDD4C}"/>
              </a:ext>
            </a:extLst>
          </p:cNvPr>
          <p:cNvSpPr txBox="1"/>
          <p:nvPr/>
        </p:nvSpPr>
        <p:spPr>
          <a:xfrm>
            <a:off x="2218545" y="6308208"/>
            <a:ext cx="2533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bg1"/>
                </a:solidFill>
              </a:rPr>
              <a:t>November 17, 2025</a:t>
            </a:r>
          </a:p>
        </p:txBody>
      </p:sp>
      <p:pic>
        <p:nvPicPr>
          <p:cNvPr id="2050" name="Picture 2" descr="Steeplechase hurdles - W&amp;H Sports | EN - Track disciplines">
            <a:extLst>
              <a:ext uri="{FF2B5EF4-FFF2-40B4-BE49-F238E27FC236}">
                <a16:creationId xmlns:a16="http://schemas.microsoft.com/office/drawing/2014/main" id="{F3014203-CC44-2341-4132-4D5BE8CD55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313" y="92765"/>
            <a:ext cx="4015409" cy="280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ppelstroop (Apple Syrup), Dutch Food – Wanderlust Marriage">
            <a:extLst>
              <a:ext uri="{FF2B5EF4-FFF2-40B4-BE49-F238E27FC236}">
                <a16:creationId xmlns:a16="http://schemas.microsoft.com/office/drawing/2014/main" id="{BEA29434-A8A0-CE74-99CE-688AAC713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313" y="2902226"/>
            <a:ext cx="4015409" cy="280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80041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LYGATURE 2019 1">
      <a:dk1>
        <a:srgbClr val="000000"/>
      </a:dk1>
      <a:lt1>
        <a:srgbClr val="FFFFFF"/>
      </a:lt1>
      <a:dk2>
        <a:srgbClr val="195F69"/>
      </a:dk2>
      <a:lt2>
        <a:srgbClr val="EEECE1"/>
      </a:lt2>
      <a:accent1>
        <a:srgbClr val="D1B87B"/>
      </a:accent1>
      <a:accent2>
        <a:srgbClr val="C8504B"/>
      </a:accent2>
      <a:accent3>
        <a:srgbClr val="9BBB59"/>
      </a:accent3>
      <a:accent4>
        <a:srgbClr val="78B9C3"/>
      </a:accent4>
      <a:accent5>
        <a:srgbClr val="898A82"/>
      </a:accent5>
      <a:accent6>
        <a:srgbClr val="F79646"/>
      </a:accent6>
      <a:hlink>
        <a:srgbClr val="195F69"/>
      </a:hlink>
      <a:folHlink>
        <a:srgbClr val="78B9C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a77fc6c-287d-40bb-8549-616d0fec1514">
      <Terms xmlns="http://schemas.microsoft.com/office/infopath/2007/PartnerControls"/>
    </lcf76f155ced4ddcb4097134ff3c332f>
    <TaxCatchAll xmlns="4548acc1-338f-4ca1-96d6-8065113bc84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7731E10FBAEA43A886F5D395B073DD" ma:contentTypeVersion="14" ma:contentTypeDescription="Een nieuw document maken." ma:contentTypeScope="" ma:versionID="1aac6c5b68d4badcd969ed484f7c4a72">
  <xsd:schema xmlns:xsd="http://www.w3.org/2001/XMLSchema" xmlns:xs="http://www.w3.org/2001/XMLSchema" xmlns:p="http://schemas.microsoft.com/office/2006/metadata/properties" xmlns:ns2="8a77fc6c-287d-40bb-8549-616d0fec1514" xmlns:ns3="4548acc1-338f-4ca1-96d6-8065113bc845" targetNamespace="http://schemas.microsoft.com/office/2006/metadata/properties" ma:root="true" ma:fieldsID="e8464a0bb267caca482b45dae6264029" ns2:_="" ns3:_="">
    <xsd:import namespace="8a77fc6c-287d-40bb-8549-616d0fec1514"/>
    <xsd:import namespace="4548acc1-338f-4ca1-96d6-8065113bc8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77fc6c-287d-40bb-8549-616d0fec15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Afbeeldingtags" ma:readOnly="false" ma:fieldId="{5cf76f15-5ced-4ddc-b409-7134ff3c332f}" ma:taxonomyMulti="true" ma:sspId="acbd44fe-0b25-44b3-8df9-d9877cbe98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8acc1-338f-4ca1-96d6-8065113bc84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4e3c989-0f9b-45cf-a358-d283a077798a}" ma:internalName="TaxCatchAll" ma:showField="CatchAllData" ma:web="4548acc1-338f-4ca1-96d6-8065113bc8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37AB27-B5D6-4F14-8DFA-0D4A130B2FF1}">
  <ds:schemaRefs>
    <ds:schemaRef ds:uri="http://www.w3.org/XML/1998/namespace"/>
    <ds:schemaRef ds:uri="4548acc1-338f-4ca1-96d6-8065113bc845"/>
    <ds:schemaRef ds:uri="http://purl.org/dc/elements/1.1/"/>
    <ds:schemaRef ds:uri="http://schemas.microsoft.com/office/2006/metadata/properties"/>
    <ds:schemaRef ds:uri="8a77fc6c-287d-40bb-8549-616d0fec1514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47E755A-9585-40C1-B0E3-F93BE4B6EB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F1392A-F366-405C-907D-BD5B275444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77fc6c-287d-40bb-8549-616d0fec1514"/>
    <ds:schemaRef ds:uri="4548acc1-338f-4ca1-96d6-8065113bc8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855</TotalTime>
  <Words>738</Words>
  <Application>Microsoft Office PowerPoint</Application>
  <PresentationFormat>Breedbeeld</PresentationFormat>
  <Paragraphs>134</Paragraphs>
  <Slides>13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21" baseType="lpstr">
      <vt:lpstr>Aptos</vt:lpstr>
      <vt:lpstr>Arial</vt:lpstr>
      <vt:lpstr>Arial Black</vt:lpstr>
      <vt:lpstr>Calibri</vt:lpstr>
      <vt:lpstr>Helvetica</vt:lpstr>
      <vt:lpstr>Lato Light</vt:lpstr>
      <vt:lpstr>System Font Regular</vt:lpstr>
      <vt:lpstr>Kantoorthema</vt:lpstr>
      <vt:lpstr>PowerPoint-presentatie</vt:lpstr>
      <vt:lpstr>Introduction and presentation flow</vt:lpstr>
      <vt:lpstr>EHDS enacted! Effective gradually, preparation</vt:lpstr>
      <vt:lpstr>Primair vs Secundary use</vt:lpstr>
      <vt:lpstr>Secundary use: data catalogue, data set, data, non personal health data   </vt:lpstr>
      <vt:lpstr>Secundary use: Application and data flow 3+3 (if needed)+0+??+2 in SPE(unless) </vt:lpstr>
      <vt:lpstr>Secundary use: Application and data flowTrusted Health Data Holder  </vt:lpstr>
      <vt:lpstr>EHDS – Ethical aspects: hurdle? Apple syrup? Or fluently national</vt:lpstr>
      <vt:lpstr>EHDS – Ethical aspects: hurdle? Apple syrup? Or fluently international</vt:lpstr>
      <vt:lpstr>GDPR: applicable?</vt:lpstr>
      <vt:lpstr>Intellectual Property Rights</vt:lpstr>
      <vt:lpstr>Suggestions, questions 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Ardenne, Olenka van | Lygature</dc:creator>
  <cp:lastModifiedBy>Ardenne, Olenka van | Lygature</cp:lastModifiedBy>
  <cp:revision>13</cp:revision>
  <dcterms:created xsi:type="dcterms:W3CDTF">2023-06-06T09:42:35Z</dcterms:created>
  <dcterms:modified xsi:type="dcterms:W3CDTF">2025-11-17T09:28:01Z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0x010100257731E10FBAEA43A886F5D395B073DD</vt:lpwstr>
  </property>
  <property fmtid="{D5CDD505-2E9C-101B-9397-08002B2CF9AE}" pid="3" name="MediaServiceImageTags">
    <vt:lpwstr/>
  </property>
</Properties>
</file>